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101"/>
  </p:notesMasterIdLst>
  <p:handoutMasterIdLst>
    <p:handoutMasterId r:id="rId102"/>
  </p:handoutMasterIdLst>
  <p:sldIdLst>
    <p:sldId id="681" r:id="rId6"/>
    <p:sldId id="743" r:id="rId7"/>
    <p:sldId id="773" r:id="rId8"/>
    <p:sldId id="817" r:id="rId9"/>
    <p:sldId id="881" r:id="rId10"/>
    <p:sldId id="882" r:id="rId11"/>
    <p:sldId id="744" r:id="rId12"/>
    <p:sldId id="752" r:id="rId13"/>
    <p:sldId id="753" r:id="rId14"/>
    <p:sldId id="892" r:id="rId15"/>
    <p:sldId id="893" r:id="rId16"/>
    <p:sldId id="894" r:id="rId17"/>
    <p:sldId id="758" r:id="rId18"/>
    <p:sldId id="895" r:id="rId19"/>
    <p:sldId id="834" r:id="rId20"/>
    <p:sldId id="835" r:id="rId21"/>
    <p:sldId id="869" r:id="rId22"/>
    <p:sldId id="836" r:id="rId23"/>
    <p:sldId id="837" r:id="rId24"/>
    <p:sldId id="833" r:id="rId25"/>
    <p:sldId id="757" r:id="rId26"/>
    <p:sldId id="888" r:id="rId27"/>
    <p:sldId id="762" r:id="rId28"/>
    <p:sldId id="813" r:id="rId29"/>
    <p:sldId id="761" r:id="rId30"/>
    <p:sldId id="759" r:id="rId31"/>
    <p:sldId id="885" r:id="rId32"/>
    <p:sldId id="696" r:id="rId33"/>
    <p:sldId id="700" r:id="rId34"/>
    <p:sldId id="889" r:id="rId35"/>
    <p:sldId id="890" r:id="rId36"/>
    <p:sldId id="760" r:id="rId37"/>
    <p:sldId id="774" r:id="rId38"/>
    <p:sldId id="829" r:id="rId39"/>
    <p:sldId id="766" r:id="rId40"/>
    <p:sldId id="812" r:id="rId41"/>
    <p:sldId id="884" r:id="rId42"/>
    <p:sldId id="918" r:id="rId43"/>
    <p:sldId id="947" r:id="rId44"/>
    <p:sldId id="948" r:id="rId45"/>
    <p:sldId id="953" r:id="rId46"/>
    <p:sldId id="898" r:id="rId47"/>
    <p:sldId id="920" r:id="rId48"/>
    <p:sldId id="902" r:id="rId49"/>
    <p:sldId id="899" r:id="rId50"/>
    <p:sldId id="903" r:id="rId51"/>
    <p:sldId id="901" r:id="rId52"/>
    <p:sldId id="906" r:id="rId53"/>
    <p:sldId id="908" r:id="rId54"/>
    <p:sldId id="907" r:id="rId55"/>
    <p:sldId id="914" r:id="rId56"/>
    <p:sldId id="900" r:id="rId57"/>
    <p:sldId id="905" r:id="rId58"/>
    <p:sldId id="921" r:id="rId59"/>
    <p:sldId id="909" r:id="rId60"/>
    <p:sldId id="910" r:id="rId61"/>
    <p:sldId id="911" r:id="rId62"/>
    <p:sldId id="913" r:id="rId63"/>
    <p:sldId id="912" r:id="rId64"/>
    <p:sldId id="922" r:id="rId65"/>
    <p:sldId id="916" r:id="rId66"/>
    <p:sldId id="949" r:id="rId67"/>
    <p:sldId id="924" r:id="rId68"/>
    <p:sldId id="925" r:id="rId69"/>
    <p:sldId id="926" r:id="rId70"/>
    <p:sldId id="927" r:id="rId71"/>
    <p:sldId id="928" r:id="rId72"/>
    <p:sldId id="929" r:id="rId73"/>
    <p:sldId id="930" r:id="rId74"/>
    <p:sldId id="897" r:id="rId75"/>
    <p:sldId id="931" r:id="rId76"/>
    <p:sldId id="896" r:id="rId77"/>
    <p:sldId id="932" r:id="rId78"/>
    <p:sldId id="886" r:id="rId79"/>
    <p:sldId id="934" r:id="rId80"/>
    <p:sldId id="935" r:id="rId81"/>
    <p:sldId id="950" r:id="rId82"/>
    <p:sldId id="938" r:id="rId83"/>
    <p:sldId id="939" r:id="rId84"/>
    <p:sldId id="940" r:id="rId85"/>
    <p:sldId id="941" r:id="rId86"/>
    <p:sldId id="942" r:id="rId87"/>
    <p:sldId id="943" r:id="rId88"/>
    <p:sldId id="944" r:id="rId89"/>
    <p:sldId id="904" r:id="rId90"/>
    <p:sldId id="945" r:id="rId91"/>
    <p:sldId id="946" r:id="rId92"/>
    <p:sldId id="951" r:id="rId93"/>
    <p:sldId id="919" r:id="rId94"/>
    <p:sldId id="952" r:id="rId95"/>
    <p:sldId id="861" r:id="rId96"/>
    <p:sldId id="806" r:id="rId97"/>
    <p:sldId id="915" r:id="rId98"/>
    <p:sldId id="891" r:id="rId99"/>
    <p:sldId id="917" r:id="rId100"/>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892"/>
            <p14:sldId id="893"/>
            <p14:sldId id="894"/>
            <p14:sldId id="758"/>
            <p14:sldId id="895"/>
            <p14:sldId id="834"/>
            <p14:sldId id="835"/>
            <p14:sldId id="869"/>
            <p14:sldId id="836"/>
            <p14:sldId id="837"/>
            <p14:sldId id="833"/>
            <p14:sldId id="757"/>
            <p14:sldId id="888"/>
            <p14:sldId id="762"/>
            <p14:sldId id="813"/>
            <p14:sldId id="761"/>
            <p14:sldId id="759"/>
            <p14:sldId id="885"/>
            <p14:sldId id="696"/>
            <p14:sldId id="700"/>
            <p14:sldId id="889"/>
            <p14:sldId id="890"/>
            <p14:sldId id="760"/>
            <p14:sldId id="774"/>
            <p14:sldId id="829"/>
            <p14:sldId id="766"/>
            <p14:sldId id="812"/>
            <p14:sldId id="884"/>
            <p14:sldId id="918"/>
            <p14:sldId id="947"/>
            <p14:sldId id="948"/>
            <p14:sldId id="953"/>
            <p14:sldId id="898"/>
            <p14:sldId id="920"/>
            <p14:sldId id="902"/>
            <p14:sldId id="899"/>
            <p14:sldId id="903"/>
            <p14:sldId id="901"/>
            <p14:sldId id="906"/>
            <p14:sldId id="908"/>
            <p14:sldId id="907"/>
            <p14:sldId id="914"/>
            <p14:sldId id="900"/>
            <p14:sldId id="905"/>
            <p14:sldId id="921"/>
            <p14:sldId id="909"/>
            <p14:sldId id="910"/>
            <p14:sldId id="911"/>
            <p14:sldId id="913"/>
            <p14:sldId id="912"/>
            <p14:sldId id="922"/>
            <p14:sldId id="916"/>
            <p14:sldId id="949"/>
            <p14:sldId id="924"/>
            <p14:sldId id="925"/>
            <p14:sldId id="926"/>
            <p14:sldId id="927"/>
            <p14:sldId id="928"/>
            <p14:sldId id="929"/>
            <p14:sldId id="930"/>
            <p14:sldId id="897"/>
            <p14:sldId id="931"/>
            <p14:sldId id="896"/>
            <p14:sldId id="932"/>
            <p14:sldId id="886"/>
            <p14:sldId id="934"/>
            <p14:sldId id="935"/>
            <p14:sldId id="950"/>
            <p14:sldId id="938"/>
            <p14:sldId id="939"/>
            <p14:sldId id="940"/>
            <p14:sldId id="941"/>
            <p14:sldId id="942"/>
            <p14:sldId id="943"/>
            <p14:sldId id="944"/>
            <p14:sldId id="904"/>
            <p14:sldId id="945"/>
            <p14:sldId id="946"/>
            <p14:sldId id="951"/>
            <p14:sldId id="919"/>
            <p14:sldId id="952"/>
            <p14:sldId id="861"/>
            <p14:sldId id="806"/>
            <p14:sldId id="915"/>
            <p14:sldId id="891"/>
            <p14:sldId id="9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327"/>
    <a:srgbClr val="7EBEFF"/>
    <a:srgbClr val="000000"/>
    <a:srgbClr val="122D46"/>
    <a:srgbClr val="08174D"/>
    <a:srgbClr val="5A6489"/>
    <a:srgbClr val="FF5960"/>
    <a:srgbClr val="003F7F"/>
    <a:srgbClr val="548235"/>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72491" autoAdjust="0"/>
  </p:normalViewPr>
  <p:slideViewPr>
    <p:cSldViewPr snapToGrid="0">
      <p:cViewPr>
        <p:scale>
          <a:sx n="81" d="100"/>
          <a:sy n="81" d="100"/>
        </p:scale>
        <p:origin x="402" y="108"/>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07/04/2024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07/04/2024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891375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50492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3211723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257267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986086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3353715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540894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917623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Ecotag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4200568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202131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6C9BEA-362C-C1EB-C5ED-06FEA04AB7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7F14AE2-FB2A-FAB1-5B72-3CDF62C19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F4642C3-7C38-14FE-0008-2B7AEFC6B8F5}"/>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9F000834-00A7-7811-7C28-23CA49C1FE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29944F-2BB4-FFBB-AF09-3FE870B991A0}"/>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389462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6F3D35-085F-6284-84F6-D62C4DDC7D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34E3A65-7F9A-AEA1-F9D7-B4DE0FCA667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8244BB-9510-3724-5651-0A9AEC8BB4F0}"/>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925A41A6-2996-2972-1BAA-487599F8AB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C0D37BD-8E74-1AFB-4DE2-336E5A8E599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27241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8F02D-0CF4-770B-CFC1-B40BE6F4EB2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0556ADB-CCBA-05FE-62CB-88E96521B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3162574-07F2-6063-8D80-23777F216240}"/>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30CFCD01-2FAC-DFD7-6B4E-557AA32CDC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E6966D-1A26-9F50-BA6D-BBB247DFEEC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557247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6F0AC-1399-FC50-EC0D-74CBF20FE0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A7BA71F-8147-DD77-E5F4-19B526C4EF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85E3E18-47AB-739D-AFFD-FF599A095C2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CFE43-AFE2-980C-96D3-96F6ECCCF7D8}"/>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6" name="Espace réservé du pied de page 5">
            <a:extLst>
              <a:ext uri="{FF2B5EF4-FFF2-40B4-BE49-F238E27FC236}">
                <a16:creationId xmlns:a16="http://schemas.microsoft.com/office/drawing/2014/main" id="{706EC763-E605-E31C-45DB-B3F22594C6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5D399C8-BFC3-F9F4-99F3-446A205EBB68}"/>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507826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1BD2B4-35DE-074D-7305-BEBCC30F7C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F3D968E-7851-1F52-9F76-B5FCEF376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70B94D8-8823-10E3-A9FD-BFB7E1DBDE4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C0C324C-9203-B11C-25BC-32B33F333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4DF6E6A-37E1-3B55-627D-3B877131A35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400DD9-47E9-F6DA-DBF3-E6BB5A87ABBB}"/>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8" name="Espace réservé du pied de page 7">
            <a:extLst>
              <a:ext uri="{FF2B5EF4-FFF2-40B4-BE49-F238E27FC236}">
                <a16:creationId xmlns:a16="http://schemas.microsoft.com/office/drawing/2014/main" id="{188172DD-600B-D868-385C-37C094D2BA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3DED3AA-4714-D183-9650-DE3D0A8045B6}"/>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573415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1B4C7-AAFC-ADB1-7596-9A398215D2F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CF13BEC-253A-0903-6124-15D8DBB51AC0}"/>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4" name="Espace réservé du pied de page 3">
            <a:extLst>
              <a:ext uri="{FF2B5EF4-FFF2-40B4-BE49-F238E27FC236}">
                <a16:creationId xmlns:a16="http://schemas.microsoft.com/office/drawing/2014/main" id="{B60CFB59-CBBC-7525-0B27-8F9DEF90304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5176A51-DBD1-8F9F-FCB4-0E5D4E6E63F3}"/>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08560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E3F91F-7777-FA5D-3E22-2E6B4DD92ADE}"/>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3" name="Espace réservé du pied de page 2">
            <a:extLst>
              <a:ext uri="{FF2B5EF4-FFF2-40B4-BE49-F238E27FC236}">
                <a16:creationId xmlns:a16="http://schemas.microsoft.com/office/drawing/2014/main" id="{FD646B22-C5C3-B2FE-EC4B-F504BF7FA1B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60090D4-5BDA-3ACC-2165-C8F1B8AD4CC1}"/>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67789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B7AB0-DF78-EA99-95B0-D371D0A521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252DDD5-3900-0D4E-0DAA-643649E76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0CB9EA5-114E-DD14-7D3A-B46A9DC3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B3C2804-E3F3-E7D6-E994-6A982FB13281}"/>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6" name="Espace réservé du pied de page 5">
            <a:extLst>
              <a:ext uri="{FF2B5EF4-FFF2-40B4-BE49-F238E27FC236}">
                <a16:creationId xmlns:a16="http://schemas.microsoft.com/office/drawing/2014/main" id="{D4C13200-7A0E-1822-F6B8-0E28F369BC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4FAFF82-683B-6992-97CE-FFAECF841799}"/>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23549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DE142-EC57-03D9-9B89-FDDF04F8437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B70BBB2-6A26-83F9-BD22-E6AE50189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B706EBB-7230-8F0B-7827-2E337EDA5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2247B8A-E2A8-6019-A18F-4A7EA6D0B543}"/>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6" name="Espace réservé du pied de page 5">
            <a:extLst>
              <a:ext uri="{FF2B5EF4-FFF2-40B4-BE49-F238E27FC236}">
                <a16:creationId xmlns:a16="http://schemas.microsoft.com/office/drawing/2014/main" id="{E8C852D6-0A21-4535-47BA-925BA72CD6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C25FEE-0446-E9C3-4EE6-4FADB08F558C}"/>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921088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3C5B7E-74C4-D29B-449A-D9592AA89D7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C9C47B4-C314-5884-214D-05FBEC6F8F2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E846B6-D8A4-590B-5FA4-22B6B70FFFDC}"/>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56347CAA-D6D2-4559-38B9-5E267A4BD2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3A9384-BEBA-BF6C-F1CA-6B0630520745}"/>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583320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2819E2-6B09-4ECE-C092-EBEB8D70D1C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D059B4-B21E-4754-09C0-2F2211A8DB5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04ABD17-D91C-430E-53C5-8B49EC51E2F3}"/>
              </a:ext>
            </a:extLst>
          </p:cNvPr>
          <p:cNvSpPr>
            <a:spLocks noGrp="1"/>
          </p:cNvSpPr>
          <p:nvPr>
            <p:ph type="dt" sz="half" idx="10"/>
          </p:nvPr>
        </p:nvSpPr>
        <p:spPr/>
        <p:txBody>
          <a:body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9A7CFCA9-D9B2-860B-BA1B-CB8CE722D6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4B7198-0016-32A7-2C00-36FA5164B894}"/>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103120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07/04/2024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07/04/2024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4AE00E-7043-53C9-3B57-8F1953FDC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2FB015-CDDC-421D-513A-E1C600D62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C5EA39-8955-E15D-7C9C-F59346C95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AE6E3-DA36-42D0-89EA-233E7923E695}" type="datetimeFigureOut">
              <a:rPr lang="fr-FR" smtClean="0"/>
              <a:t>07/04/2024</a:t>
            </a:fld>
            <a:endParaRPr lang="fr-FR"/>
          </a:p>
        </p:txBody>
      </p:sp>
      <p:sp>
        <p:nvSpPr>
          <p:cNvPr id="5" name="Espace réservé du pied de page 4">
            <a:extLst>
              <a:ext uri="{FF2B5EF4-FFF2-40B4-BE49-F238E27FC236}">
                <a16:creationId xmlns:a16="http://schemas.microsoft.com/office/drawing/2014/main" id="{25D455F4-8F9C-7DA8-D78D-D272CFFCF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A323E7A-4A7E-754B-F9CD-DEED70FADA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B696C-91DE-4E95-BE05-D059D19FC233}" type="slidenum">
              <a:rPr lang="fr-FR" smtClean="0"/>
              <a:t>‹N°›</a:t>
            </a:fld>
            <a:endParaRPr lang="fr-FR"/>
          </a:p>
        </p:txBody>
      </p:sp>
    </p:spTree>
    <p:extLst>
      <p:ext uri="{BB962C8B-B14F-4D97-AF65-F5344CB8AC3E}">
        <p14:creationId xmlns:p14="http://schemas.microsoft.com/office/powerpoint/2010/main" val="40606093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7.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34.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guillaume-chervet/MLOpsPyth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gif"/></Relationships>
</file>

<file path=ppt/slides/_rels/slide4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AxaFrance/dailyclean" TargetMode="External"/><Relationship Id="rId7"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github.com/AxaFrance/slight-capture" TargetMode="External"/><Relationship Id="rId5" Type="http://schemas.openxmlformats.org/officeDocument/2006/relationships/hyperlink" Target="https://github.com/AxaFrance/slimfaas" TargetMode="External"/><Relationship Id="rId4" Type="http://schemas.openxmlformats.org/officeDocument/2006/relationships/hyperlink" Target="https://github.com/AxaFrance/ecota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48405"/>
            <a:ext cx="8883649" cy="2585323"/>
          </a:xfrm>
          <a:prstGeom prst="rect">
            <a:avLst/>
          </a:prstGeom>
          <a:noFill/>
        </p:spPr>
        <p:txBody>
          <a:bodyPr wrap="square" rtlCol="0">
            <a:spAutoFit/>
          </a:bodyPr>
          <a:lstStyle/>
          <a:p>
            <a:pPr algn="r">
              <a:lnSpc>
                <a:spcPct val="90000"/>
              </a:lnSpc>
              <a:defRPr/>
            </a:pPr>
            <a:r>
              <a:rPr lang="fr-FR" sz="6000" b="1" spc="-150" dirty="0">
                <a:solidFill>
                  <a:srgbClr val="0070C0"/>
                </a:solidFill>
                <a:latin typeface="Century Gothic"/>
              </a:rPr>
              <a:t>Comment </a:t>
            </a:r>
            <a:r>
              <a:rPr lang="fr-FR" sz="6000" b="1" spc="-150" dirty="0">
                <a:latin typeface="Century Gothic"/>
              </a:rPr>
              <a:t>construit-on des </a:t>
            </a:r>
            <a:r>
              <a:rPr lang="fr-FR" sz="6000" b="1" spc="-150" dirty="0">
                <a:solidFill>
                  <a:srgbClr val="FF0100"/>
                </a:solidFill>
                <a:latin typeface="Century Gothic"/>
              </a:rPr>
              <a:t>intelligences artificielles</a:t>
            </a:r>
            <a:r>
              <a:rPr lang="fr-FR" sz="6000" b="1" spc="-150" dirty="0">
                <a:solidFill>
                  <a:srgbClr val="0070C0"/>
                </a:solidFill>
                <a:latin typeface="Century Gothic"/>
              </a:rPr>
              <a:t> </a:t>
            </a:r>
            <a:r>
              <a:rPr lang="fr-FR" sz="6000" b="1" spc="-150" dirty="0">
                <a:solidFill>
                  <a:srgbClr val="FF0100"/>
                </a:solidFill>
                <a:latin typeface="Century Gothic"/>
              </a:rPr>
              <a:t>?</a:t>
            </a:r>
            <a:endParaRPr lang="en-US" sz="6000" b="1" spc="-150" dirty="0">
              <a:solidFill>
                <a:srgbClr val="FF0100"/>
              </a:solidFill>
              <a:latin typeface="Century Gothic"/>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69187" y="6086375"/>
            <a:ext cx="4425963" cy="523220"/>
          </a:xfrm>
          <a:prstGeom prst="rect">
            <a:avLst/>
          </a:prstGeom>
          <a:noFill/>
        </p:spPr>
        <p:txBody>
          <a:bodyPr wrap="square" rtlCol="0">
            <a:spAutoFit/>
          </a:bodyPr>
          <a:lstStyle/>
          <a:p>
            <a:pPr lvl="0" algn="r">
              <a:defRPr/>
            </a:pPr>
            <a:r>
              <a:rPr lang="en-US" sz="2800" dirty="0">
                <a:solidFill>
                  <a:schemeClr val="bg1">
                    <a:lumMod val="65000"/>
                  </a:schemeClr>
                </a:solidFill>
              </a:rPr>
              <a:t>2024</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04C8D40-A31C-47CF-8C7A-25BC27A3D62D}"/>
              </a:ext>
            </a:extLst>
          </p:cNvPr>
          <p:cNvPicPr>
            <a:picLocks noChangeAspect="1"/>
          </p:cNvPicPr>
          <p:nvPr/>
        </p:nvPicPr>
        <p:blipFill>
          <a:blip r:embed="rId3"/>
          <a:stretch>
            <a:fillRect/>
          </a:stretch>
        </p:blipFill>
        <p:spPr>
          <a:xfrm>
            <a:off x="2857500" y="2697559"/>
            <a:ext cx="661194" cy="661194"/>
          </a:xfrm>
          <a:prstGeom prst="rect">
            <a:avLst/>
          </a:prstGeom>
        </p:spPr>
      </p:pic>
      <p:sp>
        <p:nvSpPr>
          <p:cNvPr id="4" name="Rectangle 3">
            <a:extLst>
              <a:ext uri="{FF2B5EF4-FFF2-40B4-BE49-F238E27FC236}">
                <a16:creationId xmlns:a16="http://schemas.microsoft.com/office/drawing/2014/main" id="{6FE97F52-FBDD-4F3C-3B1F-C1D0480CB2C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0030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5653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21308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6443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8216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3519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4202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20595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1677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7852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3335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4379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9543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50227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6619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46219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59FB962B-D21A-1A09-90E3-00187CD76C75}"/>
              </a:ext>
            </a:extLst>
          </p:cNvPr>
          <p:cNvSpPr/>
          <p:nvPr/>
        </p:nvSpPr>
        <p:spPr>
          <a:xfrm>
            <a:off x="-53169" y="6356773"/>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5"/>
          <a:stretch>
            <a:fillRect/>
          </a:stretch>
        </p:blipFill>
        <p:spPr>
          <a:xfrm rot="5400000">
            <a:off x="11298176" y="6000037"/>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9402645" y="6539564"/>
            <a:ext cx="2736186" cy="307777"/>
          </a:xfrm>
          <a:prstGeom prst="rect">
            <a:avLst/>
          </a:prstGeom>
          <a:noFill/>
        </p:spPr>
        <p:txBody>
          <a:bodyPr wrap="square" rtlCol="0">
            <a:spAutoFit/>
          </a:bodyPr>
          <a:lstStyle/>
          <a:p>
            <a:r>
              <a:rPr lang="en-US" sz="1400" dirty="0"/>
              <a:t>Source : François Chollet</a:t>
            </a:r>
          </a:p>
        </p:txBody>
      </p:sp>
    </p:spTree>
    <p:extLst>
      <p:ext uri="{BB962C8B-B14F-4D97-AF65-F5344CB8AC3E}">
        <p14:creationId xmlns:p14="http://schemas.microsoft.com/office/powerpoint/2010/main" val="53224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1421344"/>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915561"/>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915560"/>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98623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4480453"/>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4480452"/>
            <a:ext cx="1432828" cy="584775"/>
          </a:xfrm>
          <a:prstGeom prst="rect">
            <a:avLst/>
          </a:prstGeom>
          <a:noFill/>
        </p:spPr>
        <p:txBody>
          <a:bodyPr wrap="none" rtlCol="0">
            <a:spAutoFit/>
          </a:bodyPr>
          <a:lstStyle/>
          <a:p>
            <a:r>
              <a:rPr lang="en-US" sz="3200" dirty="0"/>
              <a:t>Answer</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5239489"/>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7E3DF1-09CD-D0A6-0E8C-EC8677673D36}"/>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3" name="Image 2">
            <a:extLst>
              <a:ext uri="{FF2B5EF4-FFF2-40B4-BE49-F238E27FC236}">
                <a16:creationId xmlns:a16="http://schemas.microsoft.com/office/drawing/2014/main" id="{92B1DF00-5F51-FBE2-F813-5697E9EB84E6}"/>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F136F418-81AC-CC2B-3946-707BCCEF2C9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71883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2">
                    <a:lumMod val="25000"/>
                  </a:schemeClr>
                </a:solidFill>
              </a:rPr>
              <a:t>Ecotag</a:t>
            </a: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780D6ED-EEC8-4BD3-80D7-404731776FE9}"/>
              </a:ext>
            </a:extLst>
          </p:cNvPr>
          <p:cNvPicPr>
            <a:picLocks noChangeAspect="1"/>
          </p:cNvPicPr>
          <p:nvPr/>
        </p:nvPicPr>
        <p:blipFill>
          <a:blip r:embed="rId4"/>
          <a:stretch>
            <a:fillRect/>
          </a:stretch>
        </p:blipFill>
        <p:spPr>
          <a:xfrm>
            <a:off x="2573743" y="126603"/>
            <a:ext cx="661194" cy="661194"/>
          </a:xfrm>
          <a:prstGeom prst="rect">
            <a:avLst/>
          </a:prstGeom>
        </p:spPr>
      </p:pic>
      <p:sp>
        <p:nvSpPr>
          <p:cNvPr id="2" name="Rectangle 1">
            <a:extLst>
              <a:ext uri="{FF2B5EF4-FFF2-40B4-BE49-F238E27FC236}">
                <a16:creationId xmlns:a16="http://schemas.microsoft.com/office/drawing/2014/main" id="{604AE102-2AAB-4374-16BB-3178F51707F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04386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7F28889-36A4-4C14-B751-F6C3677C828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10" name="Image 9">
            <a:extLst>
              <a:ext uri="{FF2B5EF4-FFF2-40B4-BE49-F238E27FC236}">
                <a16:creationId xmlns:a16="http://schemas.microsoft.com/office/drawing/2014/main" id="{432111BD-56E3-480F-B447-DF71CB562E85}"/>
              </a:ext>
            </a:extLst>
          </p:cNvPr>
          <p:cNvPicPr>
            <a:picLocks noChangeAspect="1"/>
          </p:cNvPicPr>
          <p:nvPr/>
        </p:nvPicPr>
        <p:blipFill>
          <a:blip r:embed="rId2"/>
          <a:stretch>
            <a:fillRect/>
          </a:stretch>
        </p:blipFill>
        <p:spPr>
          <a:xfrm>
            <a:off x="3078601" y="315992"/>
            <a:ext cx="531587" cy="436347"/>
          </a:xfrm>
          <a:prstGeom prst="rect">
            <a:avLst/>
          </a:prstGeom>
        </p:spPr>
      </p:pic>
      <p:sp>
        <p:nvSpPr>
          <p:cNvPr id="11" name="ZoneTexte 10">
            <a:extLst>
              <a:ext uri="{FF2B5EF4-FFF2-40B4-BE49-F238E27FC236}">
                <a16:creationId xmlns:a16="http://schemas.microsoft.com/office/drawing/2014/main" id="{1F9E0EA9-5341-4252-AD1F-3202B5C6F9D8}"/>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13" name="Connecteur droit avec flèche 26">
            <a:extLst>
              <a:ext uri="{FF2B5EF4-FFF2-40B4-BE49-F238E27FC236}">
                <a16:creationId xmlns:a16="http://schemas.microsoft.com/office/drawing/2014/main" id="{675B7B76-A27C-471A-896A-EE9DA59C0B37}"/>
              </a:ext>
            </a:extLst>
          </p:cNvPr>
          <p:cNvCxnSpPr>
            <a:cxnSpLocks/>
            <a:stCxn id="33" idx="0"/>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eur droit avec flèche 26">
            <a:extLst>
              <a:ext uri="{FF2B5EF4-FFF2-40B4-BE49-F238E27FC236}">
                <a16:creationId xmlns:a16="http://schemas.microsoft.com/office/drawing/2014/main" id="{49C5D7D8-79F9-4A8E-AFE4-2E7774B6CD16}"/>
              </a:ext>
            </a:extLst>
          </p:cNvPr>
          <p:cNvCxnSpPr>
            <a:cxnSpLocks/>
            <a:stCxn id="2" idx="1"/>
            <a:endCxn id="7" idx="0"/>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40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585694BF-8519-6B26-A26F-5003D91AC136}"/>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CAF31EFE-A66F-BE55-8842-E7682582A6B6}"/>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0B1258AE-1AAC-F65B-CF5E-3CA6714F6ABA}"/>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5" name="Connecteur droit avec flèche 26">
            <a:extLst>
              <a:ext uri="{FF2B5EF4-FFF2-40B4-BE49-F238E27FC236}">
                <a16:creationId xmlns:a16="http://schemas.microsoft.com/office/drawing/2014/main" id="{D917B58E-D327-69E6-DCC1-534C95A7ED88}"/>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 name="Connecteur droit avec flèche 26">
            <a:extLst>
              <a:ext uri="{FF2B5EF4-FFF2-40B4-BE49-F238E27FC236}">
                <a16:creationId xmlns:a16="http://schemas.microsoft.com/office/drawing/2014/main" id="{A50CFB52-9179-B512-C419-344432FA33E6}"/>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49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EE7A450-44C4-8778-5BE1-88CEDB154A9D}"/>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73370640-12DE-4C68-E8CA-22C319E5ED6B}"/>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DF5D96A3-7C89-3FCC-E4D3-395C0F26B1FC}"/>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B2B7133A-6FF0-9755-B8F8-3FBF35BD01D9}"/>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31225DB3-87E9-D27D-28D6-E8B6A80F321E}"/>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1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47E9903E-796E-715E-6943-B23A313F407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E781F05A-E766-BEB4-C9CC-C757C1968A57}"/>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9334335B-E067-DBE2-8C9A-28D6EBBAA4FF}"/>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0CE71225-7501-9C4B-6C3F-FC4D0C45DC92}"/>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B5EFC8C0-521A-4428-D995-6BBC0C8ADB0D}"/>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6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37852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92258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70965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10717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01483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7114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255625538"/>
              </p:ext>
            </p:extLst>
          </p:nvPr>
        </p:nvGraphicFramePr>
        <p:xfrm>
          <a:off x="0" y="1464729"/>
          <a:ext cx="12192000" cy="475794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12992636"/>
                    </a:ext>
                  </a:extLst>
                </a:gridCol>
                <a:gridCol w="3048000">
                  <a:extLst>
                    <a:ext uri="{9D8B030D-6E8A-4147-A177-3AD203B41FA5}">
                      <a16:colId xmlns:a16="http://schemas.microsoft.com/office/drawing/2014/main" val="2741710731"/>
                    </a:ext>
                  </a:extLst>
                </a:gridCol>
                <a:gridCol w="3048000">
                  <a:extLst>
                    <a:ext uri="{9D8B030D-6E8A-4147-A177-3AD203B41FA5}">
                      <a16:colId xmlns:a16="http://schemas.microsoft.com/office/drawing/2014/main" val="2808127777"/>
                    </a:ext>
                  </a:extLst>
                </a:gridCol>
                <a:gridCol w="3048000">
                  <a:extLst>
                    <a:ext uri="{9D8B030D-6E8A-4147-A177-3AD203B41FA5}">
                      <a16:colId xmlns:a16="http://schemas.microsoft.com/office/drawing/2014/main" val="2282373761"/>
                    </a:ext>
                  </a:extLst>
                </a:gridCol>
              </a:tblGrid>
              <a:tr h="1180480">
                <a:tc>
                  <a:txBody>
                    <a:bodyPr/>
                    <a:lstStyle/>
                    <a:p>
                      <a:pPr lvl="0" algn="ctr">
                        <a:buNone/>
                      </a:pPr>
                      <a:endParaRPr lang="en-US" sz="3200" noProof="0" dirty="0"/>
                    </a:p>
                  </a:txBody>
                  <a:tcPr/>
                </a:tc>
                <a:tc>
                  <a:txBody>
                    <a:bodyPr/>
                    <a:lstStyle/>
                    <a:p>
                      <a:pPr algn="ctr"/>
                      <a:r>
                        <a:rPr lang="en-US" sz="3200" noProof="0" dirty="0"/>
                        <a:t>Training env.</a:t>
                      </a:r>
                    </a:p>
                    <a:p>
                      <a:pPr lvl="0" algn="ctr">
                        <a:buNone/>
                      </a:pPr>
                      <a:r>
                        <a:rPr lang="en-US" sz="3200" noProof="0" dirty="0"/>
                        <a:t>(AzureML)</a:t>
                      </a:r>
                    </a:p>
                  </a:txBody>
                  <a:tcPr/>
                </a:tc>
                <a:tc>
                  <a:txBody>
                    <a:bodyPr/>
                    <a:lstStyle/>
                    <a:p>
                      <a:pPr algn="ctr"/>
                      <a:r>
                        <a:rPr lang="en-US" sz="3200" noProof="0"/>
                        <a:t>Production env.</a:t>
                      </a:r>
                    </a:p>
                    <a:p>
                      <a:pPr lvl="0" algn="ctr">
                        <a:buNone/>
                      </a:pPr>
                      <a:r>
                        <a:rPr lang="en-US" sz="3200" noProof="0"/>
                        <a:t>(OpenShift)</a:t>
                      </a:r>
                    </a:p>
                  </a:txBody>
                  <a:tcPr/>
                </a:tc>
                <a:tc>
                  <a:txBody>
                    <a:bodyPr/>
                    <a:lstStyle/>
                    <a:p>
                      <a:pPr algn="ctr"/>
                      <a:r>
                        <a:rPr lang="en-US" sz="32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1729540">
                <a:tc>
                  <a:txBody>
                    <a:bodyPr/>
                    <a:lstStyle/>
                    <a:p>
                      <a:pPr algn="ctr"/>
                      <a:r>
                        <a:rPr lang="en-US" sz="4800" b="1" noProof="0" dirty="0">
                          <a:solidFill>
                            <a:schemeClr val="accent6">
                              <a:lumMod val="75000"/>
                            </a:schemeClr>
                          </a:solidFill>
                        </a:rPr>
                        <a:t>2022</a:t>
                      </a:r>
                      <a:endParaRPr lang="en-US" sz="3200" b="1" noProof="0" dirty="0">
                        <a:solidFill>
                          <a:schemeClr val="accent6">
                            <a:lumMod val="7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2700 € / month</a:t>
                      </a:r>
                    </a:p>
                    <a:p>
                      <a:pPr algn="ctr"/>
                      <a:endParaRPr lang="en-US" sz="3200" noProof="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6000 € / month</a:t>
                      </a:r>
                    </a:p>
                    <a:p>
                      <a:pPr algn="ctr"/>
                      <a:r>
                        <a:rPr lang="en-US" sz="2400" noProof="0" dirty="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 month</a:t>
                      </a:r>
                    </a:p>
                    <a:p>
                      <a:pPr algn="ctr"/>
                      <a:endParaRPr lang="en-US" sz="3200" noProof="0" dirty="0"/>
                    </a:p>
                  </a:txBody>
                  <a:tcPr>
                    <a:solidFill>
                      <a:schemeClr val="bg2">
                        <a:lumMod val="75000"/>
                      </a:schemeClr>
                    </a:solidFill>
                  </a:tcPr>
                </a:tc>
                <a:extLst>
                  <a:ext uri="{0D108BD9-81ED-4DB2-BD59-A6C34878D82A}">
                    <a16:rowId xmlns:a16="http://schemas.microsoft.com/office/drawing/2014/main" val="2647884465"/>
                  </a:ext>
                </a:extLst>
              </a:tr>
              <a:tr h="1847921">
                <a:tc>
                  <a:txBody>
                    <a:bodyPr/>
                    <a:lstStyle/>
                    <a:p>
                      <a:pPr marL="0" algn="ctr" defTabSz="914400" rtl="0" eaLnBrk="1" latinLnBrk="0" hangingPunct="1"/>
                      <a:r>
                        <a:rPr lang="en-US" sz="4800" b="1" kern="1200" noProof="0" dirty="0">
                          <a:solidFill>
                            <a:schemeClr val="accent6">
                              <a:lumMod val="75000"/>
                            </a:schemeClr>
                          </a:solidFill>
                          <a:latin typeface="+mn-lt"/>
                          <a:ea typeface="+mn-ea"/>
                          <a:cs typeface="+mn-cs"/>
                        </a:rPr>
                        <a:t>2024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400 € / month</a:t>
                      </a:r>
                    </a:p>
                    <a:p>
                      <a:pPr algn="ctr"/>
                      <a:endParaRPr lang="en-US" sz="3200" noProof="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2000 / month</a:t>
                      </a:r>
                    </a:p>
                    <a:p>
                      <a:pPr algn="ctr"/>
                      <a:r>
                        <a:rPr lang="en-US" sz="2400" noProof="0" dirty="0"/>
                        <a:t>(dev, staging, pre-prod, prod)</a:t>
                      </a:r>
                    </a:p>
                  </a:txBody>
                  <a:tcPr/>
                </a:tc>
                <a:tc>
                  <a:txBody>
                    <a:bodyPr/>
                    <a:lstStyle/>
                    <a:p>
                      <a:pPr algn="ctr"/>
                      <a:r>
                        <a:rPr lang="en-US" sz="3200" noProof="0" dirty="0"/>
                        <a:t>2400 € </a:t>
                      </a:r>
                    </a:p>
                    <a:p>
                      <a:pPr algn="ctr"/>
                      <a:r>
                        <a:rPr lang="en-US" sz="3200" noProof="0" dirty="0"/>
                        <a:t>/ month</a:t>
                      </a:r>
                    </a:p>
                  </a:txBody>
                  <a:tcPr>
                    <a:solidFill>
                      <a:schemeClr val="bg2">
                        <a:lumMod val="75000"/>
                      </a:schemeClr>
                    </a:solidFill>
                  </a:tcPr>
                </a:tc>
                <a:extLst>
                  <a:ext uri="{0D108BD9-81ED-4DB2-BD59-A6C34878D82A}">
                    <a16:rowId xmlns:a16="http://schemas.microsoft.com/office/drawing/2014/main" val="154511859"/>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211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72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244111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10089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16392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204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How to train an AI?</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C80160-369D-4F53-9267-2C28770ED99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489C77D-0EAD-52A5-BCD3-808E627C15A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A042AF12-95C2-AC4C-7772-2A4190A6D973}"/>
              </a:ext>
            </a:extLst>
          </p:cNvPr>
          <p:cNvSpPr txBox="1"/>
          <p:nvPr/>
        </p:nvSpPr>
        <p:spPr>
          <a:xfrm>
            <a:off x="1243940" y="2498812"/>
            <a:ext cx="10322627" cy="1569660"/>
          </a:xfrm>
          <a:prstGeom prst="rect">
            <a:avLst/>
          </a:prstGeom>
          <a:noFill/>
        </p:spPr>
        <p:txBody>
          <a:bodyPr wrap="square">
            <a:spAutoFit/>
          </a:bodyPr>
          <a:lstStyle/>
          <a:p>
            <a:r>
              <a:rPr lang="fr-FR" sz="4800" dirty="0" err="1">
                <a:hlinkClick r:id="rId2"/>
              </a:rPr>
              <a:t>guillaume-chervet</a:t>
            </a:r>
            <a:r>
              <a:rPr lang="fr-FR" sz="4800" dirty="0">
                <a:hlinkClick r:id="rId2"/>
              </a:rPr>
              <a:t>/</a:t>
            </a:r>
            <a:r>
              <a:rPr lang="fr-FR" sz="4800" dirty="0" err="1">
                <a:hlinkClick r:id="rId2"/>
              </a:rPr>
              <a:t>MLOpsPython</a:t>
            </a:r>
            <a:r>
              <a:rPr lang="fr-FR" sz="4800" dirty="0">
                <a:hlinkClick r:id="rId2"/>
              </a:rPr>
              <a:t> (github.com)</a:t>
            </a:r>
            <a:endParaRPr lang="fr-FR" sz="4800" dirty="0"/>
          </a:p>
        </p:txBody>
      </p:sp>
    </p:spTree>
    <p:extLst>
      <p:ext uri="{BB962C8B-B14F-4D97-AF65-F5344CB8AC3E}">
        <p14:creationId xmlns:p14="http://schemas.microsoft.com/office/powerpoint/2010/main" val="140476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MLOps</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est</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une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aventure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Humaine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 coins arrondis 14">
            <a:extLst>
              <a:ext uri="{FF2B5EF4-FFF2-40B4-BE49-F238E27FC236}">
                <a16:creationId xmlns:a16="http://schemas.microsoft.com/office/drawing/2014/main" id="{E8C8CA52-24C2-A9D7-BCA1-B4C3CBAB691E}"/>
              </a:ext>
            </a:extLst>
          </p:cNvPr>
          <p:cNvSpPr/>
          <p:nvPr/>
        </p:nvSpPr>
        <p:spPr>
          <a:xfrm>
            <a:off x="8043772" y="299736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Test</a:t>
            </a:r>
          </a:p>
        </p:txBody>
      </p:sp>
      <p:cxnSp>
        <p:nvCxnSpPr>
          <p:cNvPr id="17" name="Connecteur droit avec flèche 16">
            <a:extLst>
              <a:ext uri="{FF2B5EF4-FFF2-40B4-BE49-F238E27FC236}">
                <a16:creationId xmlns:a16="http://schemas.microsoft.com/office/drawing/2014/main" id="{61D0B46B-5636-7647-16F1-0E3E4DE6017D}"/>
              </a:ext>
            </a:extLst>
          </p:cNvPr>
          <p:cNvCxnSpPr>
            <a:cxnSpLocks/>
            <a:stCxn id="12" idx="3"/>
            <a:endCxn id="15" idx="1"/>
          </p:cNvCxnSpPr>
          <p:nvPr/>
        </p:nvCxnSpPr>
        <p:spPr>
          <a:xfrm flipV="1">
            <a:off x="7525641" y="3426383"/>
            <a:ext cx="518131" cy="261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Organigramme : Disque magnétique 22">
            <a:extLst>
              <a:ext uri="{FF2B5EF4-FFF2-40B4-BE49-F238E27FC236}">
                <a16:creationId xmlns:a16="http://schemas.microsoft.com/office/drawing/2014/main" id="{39C446BB-73B2-C685-581D-E03A017419A5}"/>
              </a:ext>
            </a:extLst>
          </p:cNvPr>
          <p:cNvSpPr/>
          <p:nvPr/>
        </p:nvSpPr>
        <p:spPr>
          <a:xfrm>
            <a:off x="10846587" y="2206822"/>
            <a:ext cx="396607" cy="58389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ZoneTexte 23">
            <a:extLst>
              <a:ext uri="{FF2B5EF4-FFF2-40B4-BE49-F238E27FC236}">
                <a16:creationId xmlns:a16="http://schemas.microsoft.com/office/drawing/2014/main" id="{92292EC6-6FBD-D8C9-1FB9-1ECD54D3FA94}"/>
              </a:ext>
            </a:extLst>
          </p:cNvPr>
          <p:cNvSpPr txBox="1"/>
          <p:nvPr/>
        </p:nvSpPr>
        <p:spPr>
          <a:xfrm>
            <a:off x="10341005" y="2782841"/>
            <a:ext cx="15508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registry</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Connecteur droit avec flèche 24">
            <a:extLst>
              <a:ext uri="{FF2B5EF4-FFF2-40B4-BE49-F238E27FC236}">
                <a16:creationId xmlns:a16="http://schemas.microsoft.com/office/drawing/2014/main" id="{2041D5A8-C44D-B667-2DA8-4F8265715F70}"/>
              </a:ext>
            </a:extLst>
          </p:cNvPr>
          <p:cNvCxnSpPr>
            <a:cxnSpLocks/>
            <a:stCxn id="15" idx="3"/>
            <a:endCxn id="23" idx="2"/>
          </p:cNvCxnSpPr>
          <p:nvPr/>
        </p:nvCxnSpPr>
        <p:spPr>
          <a:xfrm flipV="1">
            <a:off x="9471214" y="2498769"/>
            <a:ext cx="1375373" cy="92761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eur droit avec flèche 29">
            <a:extLst>
              <a:ext uri="{FF2B5EF4-FFF2-40B4-BE49-F238E27FC236}">
                <a16:creationId xmlns:a16="http://schemas.microsoft.com/office/drawing/2014/main" id="{B3B3CCF5-786A-6830-DCE6-C2577F95DE10}"/>
              </a:ext>
            </a:extLst>
          </p:cNvPr>
          <p:cNvCxnSpPr>
            <a:cxnSpLocks/>
            <a:stCxn id="15" idx="3"/>
            <a:endCxn id="33" idx="2"/>
          </p:cNvCxnSpPr>
          <p:nvPr/>
        </p:nvCxnSpPr>
        <p:spPr>
          <a:xfrm>
            <a:off x="9471214" y="3426383"/>
            <a:ext cx="1347836" cy="759099"/>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rganigramme : Disque magnétique 32">
            <a:extLst>
              <a:ext uri="{FF2B5EF4-FFF2-40B4-BE49-F238E27FC236}">
                <a16:creationId xmlns:a16="http://schemas.microsoft.com/office/drawing/2014/main" id="{EBB7F735-5699-4F99-457F-75EC73619917}"/>
              </a:ext>
            </a:extLst>
          </p:cNvPr>
          <p:cNvSpPr/>
          <p:nvPr/>
        </p:nvSpPr>
        <p:spPr>
          <a:xfrm>
            <a:off x="10819050" y="3893535"/>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anose="020F0502020204030204"/>
            </a:endParaRPr>
          </a:p>
        </p:txBody>
      </p:sp>
      <p:sp>
        <p:nvSpPr>
          <p:cNvPr id="36" name="ZoneTexte 35">
            <a:extLst>
              <a:ext uri="{FF2B5EF4-FFF2-40B4-BE49-F238E27FC236}">
                <a16:creationId xmlns:a16="http://schemas.microsoft.com/office/drawing/2014/main" id="{83CC83CF-4759-4C29-2BC3-15EA198300ED}"/>
              </a:ext>
            </a:extLst>
          </p:cNvPr>
          <p:cNvSpPr txBox="1"/>
          <p:nvPr/>
        </p:nvSpPr>
        <p:spPr>
          <a:xfrm>
            <a:off x="10050867" y="4546426"/>
            <a:ext cx="19880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Integration</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386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MLOps</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est</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une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aventure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Humaine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 Guillaume Chervet</a:t>
            </a:r>
          </a:p>
        </p:txBody>
      </p:sp>
    </p:spTree>
    <p:extLst>
      <p:ext uri="{BB962C8B-B14F-4D97-AF65-F5344CB8AC3E}">
        <p14:creationId xmlns:p14="http://schemas.microsoft.com/office/powerpoint/2010/main" val="2183799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MLOps</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est</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une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aventure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Humaine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 Guillaume Chervet</a:t>
            </a:r>
          </a:p>
        </p:txBody>
      </p:sp>
      <p:sp>
        <p:nvSpPr>
          <p:cNvPr id="19" name="Ellipse 18">
            <a:extLst>
              <a:ext uri="{FF2B5EF4-FFF2-40B4-BE49-F238E27FC236}">
                <a16:creationId xmlns:a16="http://schemas.microsoft.com/office/drawing/2014/main" id="{9D7E526C-2609-C509-B667-2C2FA582A8C7}"/>
              </a:ext>
            </a:extLst>
          </p:cNvPr>
          <p:cNvSpPr/>
          <p:nvPr/>
        </p:nvSpPr>
        <p:spPr>
          <a:xfrm>
            <a:off x="1411694" y="4353964"/>
            <a:ext cx="2429889" cy="1599146"/>
          </a:xfrm>
          <a:prstGeom prst="ellipse">
            <a:avLst/>
          </a:prstGeom>
          <a:noFill/>
          <a:ln w="1016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avec flèche 20">
            <a:extLst>
              <a:ext uri="{FF2B5EF4-FFF2-40B4-BE49-F238E27FC236}">
                <a16:creationId xmlns:a16="http://schemas.microsoft.com/office/drawing/2014/main" id="{1798678E-5613-175E-8EEB-6BCF05A405FC}"/>
              </a:ext>
            </a:extLst>
          </p:cNvPr>
          <p:cNvCxnSpPr/>
          <p:nvPr/>
        </p:nvCxnSpPr>
        <p:spPr>
          <a:xfrm flipH="1">
            <a:off x="3841583" y="3574473"/>
            <a:ext cx="2404838" cy="1330036"/>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F1EB162E-FDEC-218E-5396-8B42A737BFBE}"/>
              </a:ext>
            </a:extLst>
          </p:cNvPr>
          <p:cNvSpPr txBox="1"/>
          <p:nvPr/>
        </p:nvSpPr>
        <p:spPr>
          <a:xfrm>
            <a:off x="6412676" y="2816111"/>
            <a:ext cx="4054700" cy="1015663"/>
          </a:xfrm>
          <a:prstGeom prst="rect">
            <a:avLst/>
          </a:prstGeom>
          <a:noFill/>
        </p:spPr>
        <p:txBody>
          <a:bodyPr wrap="none" rtlCol="0">
            <a:spAutoFit/>
          </a:bodyPr>
          <a:lstStyle/>
          <a:p>
            <a:r>
              <a:rPr lang="fr-FR" sz="6000" dirty="0">
                <a:solidFill>
                  <a:srgbClr val="FF0000"/>
                </a:solidFill>
              </a:rPr>
              <a:t>Annotations</a:t>
            </a:r>
          </a:p>
        </p:txBody>
      </p:sp>
    </p:spTree>
    <p:extLst>
      <p:ext uri="{BB962C8B-B14F-4D97-AF65-F5344CB8AC3E}">
        <p14:creationId xmlns:p14="http://schemas.microsoft.com/office/powerpoint/2010/main" val="1500140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3A6BBA-FF45-D665-E7E5-FD4392FA230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27689" y="5964176"/>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7795" y="6035896"/>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2574078"/>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319154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373983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2844267"/>
            <a:ext cx="1010213" cy="584775"/>
          </a:xfrm>
          <a:prstGeom prst="rect">
            <a:avLst/>
          </a:prstGeom>
          <a:noFill/>
        </p:spPr>
        <p:txBody>
          <a:bodyPr wrap="none" rtlCol="0">
            <a:spAutoFit/>
          </a:bodyPr>
          <a:lstStyle/>
          <a:p>
            <a:r>
              <a:rPr lang="en-US" sz="3200" dirty="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3360681"/>
            <a:ext cx="1626023" cy="584775"/>
          </a:xfrm>
          <a:prstGeom prst="rect">
            <a:avLst/>
          </a:prstGeom>
          <a:noFill/>
        </p:spPr>
        <p:txBody>
          <a:bodyPr wrap="none" rtlCol="0">
            <a:spAutoFit/>
          </a:bodyPr>
          <a:lstStyle/>
          <a:p>
            <a:r>
              <a:rPr lang="en-US" sz="3200" dirty="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342904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068294"/>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3028257"/>
            <a:ext cx="816820" cy="664848"/>
          </a:xfrm>
          <a:effectLst>
            <a:outerShdw algn="ctr" rotWithShape="0">
              <a:srgbClr val="000000"/>
            </a:outerShdw>
          </a:effectLst>
        </p:spPr>
      </p:pic>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5"/>
          <a:stretch>
            <a:fillRect/>
          </a:stretch>
        </p:blipFill>
        <p:spPr>
          <a:xfrm>
            <a:off x="1997889" y="126603"/>
            <a:ext cx="661194" cy="661194"/>
          </a:xfrm>
          <a:prstGeom prst="rect">
            <a:avLst/>
          </a:prstGeom>
        </p:spPr>
      </p:pic>
    </p:spTree>
    <p:extLst>
      <p:ext uri="{BB962C8B-B14F-4D97-AF65-F5344CB8AC3E}">
        <p14:creationId xmlns:p14="http://schemas.microsoft.com/office/powerpoint/2010/main" val="2903674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1001956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883A5D-088F-B1F4-0CEA-C9FE6FCFF1B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8A110AA-6653-1F55-108B-8E9295D70840}"/>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89D9B0F0-BFD7-3AC8-AFA0-95E1DFBA281A}"/>
              </a:ext>
            </a:extLst>
          </p:cNvPr>
          <p:cNvPicPr>
            <a:picLocks noChangeAspect="1"/>
          </p:cNvPicPr>
          <p:nvPr/>
        </p:nvPicPr>
        <p:blipFill>
          <a:blip r:embed="rId2"/>
          <a:stretch>
            <a:fillRect/>
          </a:stretch>
        </p:blipFill>
        <p:spPr>
          <a:xfrm>
            <a:off x="1809750" y="333375"/>
            <a:ext cx="8572500" cy="6191250"/>
          </a:xfrm>
          <a:prstGeom prst="rect">
            <a:avLst/>
          </a:prstGeom>
        </p:spPr>
      </p:pic>
      <p:sp>
        <p:nvSpPr>
          <p:cNvPr id="5" name="Rectangle 4">
            <a:extLst>
              <a:ext uri="{FF2B5EF4-FFF2-40B4-BE49-F238E27FC236}">
                <a16:creationId xmlns:a16="http://schemas.microsoft.com/office/drawing/2014/main" id="{687C5D9A-3AB1-667B-C578-2BD792CF131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2221462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C9CC6-8FDC-BC50-9BCC-D25D097DCE8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B78F26-72A7-1A98-D175-AE9B6425F8F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485313E-1416-61D3-E623-866D2060BD0C}"/>
              </a:ext>
            </a:extLst>
          </p:cNvPr>
          <p:cNvPicPr>
            <a:picLocks noChangeAspect="1"/>
          </p:cNvPicPr>
          <p:nvPr/>
        </p:nvPicPr>
        <p:blipFill>
          <a:blip r:embed="rId2"/>
          <a:stretch>
            <a:fillRect/>
          </a:stretch>
        </p:blipFill>
        <p:spPr>
          <a:xfrm>
            <a:off x="1809750" y="333375"/>
            <a:ext cx="8572500" cy="6191250"/>
          </a:xfrm>
          <a:prstGeom prst="rect">
            <a:avLst/>
          </a:prstGeom>
        </p:spPr>
      </p:pic>
      <p:sp>
        <p:nvSpPr>
          <p:cNvPr id="6" name="Rectangle 5">
            <a:extLst>
              <a:ext uri="{FF2B5EF4-FFF2-40B4-BE49-F238E27FC236}">
                <a16:creationId xmlns:a16="http://schemas.microsoft.com/office/drawing/2014/main" id="{633D2F00-D6A0-9661-CB44-C998C9FBBFC3}"/>
              </a:ext>
            </a:extLst>
          </p:cNvPr>
          <p:cNvSpPr/>
          <p:nvPr/>
        </p:nvSpPr>
        <p:spPr>
          <a:xfrm>
            <a:off x="2677886" y="365125"/>
            <a:ext cx="6544491" cy="5095149"/>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DE1C23BB-62CB-52F2-3181-D99D0B298B1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751237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0491C8-06F6-BD18-5547-AB1C443ADDA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D5ECA89-B288-7F8C-A563-2977A155D4EF}"/>
              </a:ext>
            </a:extLst>
          </p:cNvPr>
          <p:cNvSpPr>
            <a:spLocks noGrp="1"/>
          </p:cNvSpPr>
          <p:nvPr>
            <p:ph idx="1"/>
          </p:nvPr>
        </p:nvSpPr>
        <p:spPr/>
        <p:txBody>
          <a:bodyPr/>
          <a:lstStyle/>
          <a:p>
            <a:endParaRPr lang="fr-FR"/>
          </a:p>
        </p:txBody>
      </p:sp>
      <p:pic>
        <p:nvPicPr>
          <p:cNvPr id="4" name="Picture 2" descr="Un chat dont la tete dépasse d'un pot de fleur d'un côté et la queue de l'autre avec la tête a droite et la queu a gauche">
            <a:extLst>
              <a:ext uri="{FF2B5EF4-FFF2-40B4-BE49-F238E27FC236}">
                <a16:creationId xmlns:a16="http://schemas.microsoft.com/office/drawing/2014/main" id="{E07AA28B-E069-A625-9693-99803F3EE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43CD24-21E0-226B-B392-FED4C91DF17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4001085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0428E6-2B39-34EA-FFD7-7A33205CE1E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E104A7C-64B4-EE07-9C44-63575D9A97BA}"/>
              </a:ext>
            </a:extLst>
          </p:cNvPr>
          <p:cNvSpPr>
            <a:spLocks noGrp="1"/>
          </p:cNvSpPr>
          <p:nvPr>
            <p:ph idx="1"/>
          </p:nvPr>
        </p:nvSpPr>
        <p:spPr/>
        <p:txBody>
          <a:bodyPr/>
          <a:lstStyle/>
          <a:p>
            <a:endParaRPr lang="fr-FR"/>
          </a:p>
        </p:txBody>
      </p:sp>
      <p:pic>
        <p:nvPicPr>
          <p:cNvPr id="3074" name="Picture 2" descr="Un chat dont la tete dépasse d'un pot de fleur d'un côté et la queue de l'autre avec la tête a droite et la queu a gauche">
            <a:extLst>
              <a:ext uri="{FF2B5EF4-FFF2-40B4-BE49-F238E27FC236}">
                <a16:creationId xmlns:a16="http://schemas.microsoft.com/office/drawing/2014/main" id="{990B4D9A-BF4E-E841-F751-D23FAF167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5B60BA-242E-9A10-F058-686D9D82087F}"/>
              </a:ext>
            </a:extLst>
          </p:cNvPr>
          <p:cNvSpPr/>
          <p:nvPr/>
        </p:nvSpPr>
        <p:spPr>
          <a:xfrm>
            <a:off x="2667000" y="845344"/>
            <a:ext cx="5784669" cy="5189696"/>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8A09B899-BE41-633A-5212-93E86E7C22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49237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12E048C-7F8A-A49A-F1B3-DDFFDE61DA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3442176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A057C17-58E6-6373-3D46-5CB677E5CBD8}"/>
              </a:ext>
            </a:extLst>
          </p:cNvPr>
          <p:cNvSpPr/>
          <p:nvPr/>
        </p:nvSpPr>
        <p:spPr>
          <a:xfrm>
            <a:off x="5812970" y="1201783"/>
            <a:ext cx="3304904" cy="3148148"/>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
        <p:nvSpPr>
          <p:cNvPr id="6" name="Rectangle 5">
            <a:extLst>
              <a:ext uri="{FF2B5EF4-FFF2-40B4-BE49-F238E27FC236}">
                <a16:creationId xmlns:a16="http://schemas.microsoft.com/office/drawing/2014/main" id="{14429F79-5737-9661-E9B9-6BD539EEADA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71151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How to train an AI?</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FEC834-8630-4374-09CA-8D1A1CDFFF43}"/>
              </a:ext>
            </a:extLst>
          </p:cNvPr>
          <p:cNvSpPr/>
          <p:nvPr/>
        </p:nvSpPr>
        <p:spPr>
          <a:xfrm>
            <a:off x="5812970" y="1201783"/>
            <a:ext cx="2886893" cy="3148148"/>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
        <p:nvSpPr>
          <p:cNvPr id="5" name="Rectangle 4">
            <a:extLst>
              <a:ext uri="{FF2B5EF4-FFF2-40B4-BE49-F238E27FC236}">
                <a16:creationId xmlns:a16="http://schemas.microsoft.com/office/drawing/2014/main" id="{72946177-DFE3-9307-D118-BD32BAE38F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2031097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A057C17-58E6-6373-3D46-5CB677E5CBD8}"/>
              </a:ext>
            </a:extLst>
          </p:cNvPr>
          <p:cNvSpPr/>
          <p:nvPr/>
        </p:nvSpPr>
        <p:spPr>
          <a:xfrm>
            <a:off x="3135086" y="1201782"/>
            <a:ext cx="5557652" cy="4833257"/>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
        <p:nvSpPr>
          <p:cNvPr id="5" name="Rectangle 4">
            <a:extLst>
              <a:ext uri="{FF2B5EF4-FFF2-40B4-BE49-F238E27FC236}">
                <a16:creationId xmlns:a16="http://schemas.microsoft.com/office/drawing/2014/main" id="{E45C9A43-3652-F1F4-FF5B-D6D339E6632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4158593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F3599B-0061-B16B-80E3-076905F7BBB2}"/>
              </a:ext>
            </a:extLst>
          </p:cNvPr>
          <p:cNvSpPr/>
          <p:nvPr/>
        </p:nvSpPr>
        <p:spPr>
          <a:xfrm>
            <a:off x="3145971" y="1828800"/>
            <a:ext cx="3456710" cy="4206240"/>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029D6B6-4F8D-ABB7-4D15-A871BA8F56B0}"/>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2081350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F3599B-0061-B16B-80E3-076905F7BBB2}"/>
              </a:ext>
            </a:extLst>
          </p:cNvPr>
          <p:cNvSpPr/>
          <p:nvPr/>
        </p:nvSpPr>
        <p:spPr>
          <a:xfrm>
            <a:off x="4073236" y="2268186"/>
            <a:ext cx="2505694" cy="2173185"/>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918EF9C-6282-6188-D71B-C742AAC5E98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2750196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F3599B-0061-B16B-80E3-076905F7BBB2}"/>
              </a:ext>
            </a:extLst>
          </p:cNvPr>
          <p:cNvSpPr/>
          <p:nvPr/>
        </p:nvSpPr>
        <p:spPr>
          <a:xfrm>
            <a:off x="4085112" y="2280062"/>
            <a:ext cx="2446317" cy="2161309"/>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918EF9C-6282-6188-D71B-C742AAC5E98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
        <p:nvSpPr>
          <p:cNvPr id="4" name="Rectangle 3">
            <a:extLst>
              <a:ext uri="{FF2B5EF4-FFF2-40B4-BE49-F238E27FC236}">
                <a16:creationId xmlns:a16="http://schemas.microsoft.com/office/drawing/2014/main" id="{F2C6CE1E-D66C-5615-A016-7C0BB06AA3C7}"/>
              </a:ext>
            </a:extLst>
          </p:cNvPr>
          <p:cNvSpPr/>
          <p:nvPr/>
        </p:nvSpPr>
        <p:spPr>
          <a:xfrm>
            <a:off x="5812970" y="1201783"/>
            <a:ext cx="2844142" cy="3148148"/>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Tree>
    <p:extLst>
      <p:ext uri="{BB962C8B-B14F-4D97-AF65-F5344CB8AC3E}">
        <p14:creationId xmlns:p14="http://schemas.microsoft.com/office/powerpoint/2010/main" val="3795051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a:bodyPr>
          <a:lstStyle/>
          <a:p>
            <a:r>
              <a:rPr lang="fr-FR" sz="4000" dirty="0">
                <a:latin typeface="Arial Black" panose="020B0A04020102020204" pitchFamily="34" charset="0"/>
              </a:rPr>
              <a:t>Les Minutes MLOps heu c’est top !</a:t>
            </a:r>
            <a:br>
              <a:rPr lang="fr-FR" sz="4000" dirty="0">
                <a:latin typeface="Arial Black" panose="020B0A04020102020204" pitchFamily="34" charset="0"/>
              </a:rPr>
            </a:br>
            <a:br>
              <a:rPr lang="fr-FR" sz="4000" dirty="0">
                <a:latin typeface="Arial Black" panose="020B0A04020102020204" pitchFamily="34" charset="0"/>
              </a:rPr>
            </a:br>
            <a:br>
              <a:rPr lang="fr-FR" sz="4000" dirty="0">
                <a:latin typeface="Arial Black" panose="020B0A04020102020204" pitchFamily="34" charset="0"/>
              </a:rPr>
            </a:br>
            <a:endParaRPr lang="fr-FR" sz="4000"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C08786D5-2805-C874-C2B6-C87A85356340}"/>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382259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a:bodyPr>
          <a:lstStyle/>
          <a:p>
            <a:r>
              <a:rPr lang="fr-FR" sz="4000" dirty="0">
                <a:latin typeface="Arial Black" panose="020B0A04020102020204" pitchFamily="34" charset="0"/>
              </a:rPr>
              <a:t>Les Minutes MLOps heu c’est top !</a:t>
            </a:r>
            <a:br>
              <a:rPr lang="fr-FR" sz="4000" dirty="0">
                <a:latin typeface="Arial Black" panose="020B0A04020102020204" pitchFamily="34" charset="0"/>
              </a:rPr>
            </a:br>
            <a:br>
              <a:rPr lang="fr-FR" sz="4000" dirty="0">
                <a:latin typeface="Arial Black" panose="020B0A04020102020204" pitchFamily="34" charset="0"/>
              </a:rPr>
            </a:br>
            <a:r>
              <a:rPr lang="fr-FR" sz="4000" dirty="0">
                <a:latin typeface="Arial Black" panose="020B0A04020102020204" pitchFamily="34" charset="0"/>
              </a:rPr>
              <a:t>Les Minutes MLOps … c’est top !</a:t>
            </a:r>
            <a:br>
              <a:rPr lang="fr-FR" sz="4000" dirty="0">
                <a:latin typeface="Arial Black" panose="020B0A04020102020204" pitchFamily="34" charset="0"/>
              </a:rPr>
            </a:br>
            <a:endParaRPr lang="fr-FR" sz="4000"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E4A61451-1CEA-6C55-56B6-D3554FD41C0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4017984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a:bodyPr>
          <a:lstStyle/>
          <a:p>
            <a:r>
              <a:rPr lang="fr-FR" sz="4000" dirty="0">
                <a:latin typeface="Arial Black" panose="020B0A04020102020204" pitchFamily="34" charset="0"/>
              </a:rPr>
              <a:t>Les Minutes MLOps heu c’est top !</a:t>
            </a:r>
            <a:br>
              <a:rPr lang="fr-FR" sz="4000" dirty="0">
                <a:latin typeface="Arial Black" panose="020B0A04020102020204" pitchFamily="34" charset="0"/>
              </a:rPr>
            </a:br>
            <a:br>
              <a:rPr lang="fr-FR" sz="4000" dirty="0">
                <a:latin typeface="Arial Black" panose="020B0A04020102020204" pitchFamily="34" charset="0"/>
              </a:rPr>
            </a:br>
            <a:r>
              <a:rPr lang="fr-FR" sz="4000" dirty="0">
                <a:latin typeface="Arial Black" panose="020B0A04020102020204" pitchFamily="34" charset="0"/>
              </a:rPr>
              <a:t>Les Minutes MLOps … c’est top !</a:t>
            </a:r>
            <a:br>
              <a:rPr lang="fr-FR" sz="4000" dirty="0">
                <a:latin typeface="Arial Black" panose="020B0A04020102020204" pitchFamily="34" charset="0"/>
              </a:rPr>
            </a:br>
            <a:br>
              <a:rPr lang="fr-FR" sz="4000" dirty="0">
                <a:latin typeface="Arial Black" panose="020B0A04020102020204" pitchFamily="34" charset="0"/>
              </a:rPr>
            </a:br>
            <a:r>
              <a:rPr lang="fr-FR" sz="4000" dirty="0">
                <a:latin typeface="Arial Black" panose="020B0A04020102020204" pitchFamily="34" charset="0"/>
              </a:rPr>
              <a:t>Les minutes MLOps c’est top !</a:t>
            </a:r>
            <a:br>
              <a:rPr lang="fr-FR" sz="4000" dirty="0">
                <a:latin typeface="Arial Black" panose="020B0A04020102020204" pitchFamily="34" charset="0"/>
              </a:rPr>
            </a:br>
            <a:endParaRPr lang="fr-FR" sz="4000"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6779751-E032-C266-F916-4BA6C3DF19F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29639638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fontScale="90000"/>
          </a:bodyPr>
          <a:lstStyle/>
          <a:p>
            <a:r>
              <a:rPr lang="fr-FR" dirty="0">
                <a:latin typeface="Arial Black" panose="020B0A04020102020204" pitchFamily="34" charset="0"/>
              </a:rPr>
              <a:t>Les Minutes MLOps heu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endParaRPr lang="fr-FR"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D84A74DB-3637-B339-ECCA-2D042C685C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3478468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fontScale="90000"/>
          </a:bodyPr>
          <a:lstStyle/>
          <a:p>
            <a:r>
              <a:rPr lang="fr-FR" dirty="0">
                <a:latin typeface="Arial Black" panose="020B0A04020102020204" pitchFamily="34" charset="0"/>
              </a:rPr>
              <a:t>Les Minutes MLOps heu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a:t>
            </a:r>
            <a:br>
              <a:rPr lang="fr-FR" dirty="0">
                <a:latin typeface="Arial Black" panose="020B0A04020102020204" pitchFamily="34" charset="0"/>
              </a:rPr>
            </a:br>
            <a:endParaRPr lang="fr-FR"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821874DD-0E44-45C0-B78D-44D7E86E6570}"/>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2302712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How to train an AI?</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4088674" y="2586446"/>
            <a:ext cx="4101737" cy="2325188"/>
          </a:xfrm>
        </p:spPr>
        <p:txBody>
          <a:bodyPr anchor="t">
            <a:normAutofit/>
          </a:bodyPr>
          <a:lstStyle/>
          <a:p>
            <a:r>
              <a:rPr lang="fr-FR" sz="7200" dirty="0">
                <a:latin typeface="Arial Black" panose="020B0A04020102020204" pitchFamily="34" charset="0"/>
              </a:rPr>
              <a:t>Experts</a:t>
            </a: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E60729F-D8A9-8D30-15CC-2E68AE23E7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944157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3122024" y="2586446"/>
            <a:ext cx="5068388" cy="2325188"/>
          </a:xfrm>
        </p:spPr>
        <p:txBody>
          <a:bodyPr anchor="t">
            <a:normAutofit fontScale="90000"/>
          </a:bodyPr>
          <a:lstStyle/>
          <a:p>
            <a:pPr algn="ctr"/>
            <a:r>
              <a:rPr lang="fr-FR" sz="7200" dirty="0">
                <a:latin typeface="Arial Black" panose="020B0A04020102020204" pitchFamily="34" charset="0"/>
              </a:rPr>
              <a:t>Cross annotation</a:t>
            </a: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0EC31CFF-C3C0-37EE-7A29-86218F091C8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Les minutes </a:t>
            </a:r>
            <a:r>
              <a:rPr lang="en-US" sz="2000" dirty="0" err="1">
                <a:solidFill>
                  <a:schemeClr val="bg1">
                    <a:lumMod val="50000"/>
                  </a:schemeClr>
                </a:solidFill>
              </a:rPr>
              <a:t>MLOps</a:t>
            </a:r>
            <a:r>
              <a:rPr lang="en-US" sz="2000" dirty="0">
                <a:solidFill>
                  <a:schemeClr val="bg1">
                    <a:lumMod val="50000"/>
                  </a:schemeClr>
                </a:solidFill>
              </a:rPr>
              <a:t> – Guillaume Chervet - 2023</a:t>
            </a:r>
          </a:p>
        </p:txBody>
      </p:sp>
    </p:spTree>
    <p:extLst>
      <p:ext uri="{BB962C8B-B14F-4D97-AF65-F5344CB8AC3E}">
        <p14:creationId xmlns:p14="http://schemas.microsoft.com/office/powerpoint/2010/main" val="3763566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MLOps</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est</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une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aventure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Humaine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45659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24100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dirty="0">
                <a:solidFill>
                  <a:schemeClr val="bg2">
                    <a:lumMod val="25000"/>
                  </a:schemeClr>
                </a:solidFill>
              </a:rPr>
              <a:t>Dataset of 20 000 images</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390D1A8C-0DB0-A713-F336-0DEC4F27A0DC}"/>
              </a:ext>
            </a:extLst>
          </p:cNvPr>
          <p:cNvSpPr/>
          <p:nvPr/>
        </p:nvSpPr>
        <p:spPr>
          <a:xfrm>
            <a:off x="1340402" y="1652015"/>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3" name="Rectangle 2">
            <a:extLst>
              <a:ext uri="{FF2B5EF4-FFF2-40B4-BE49-F238E27FC236}">
                <a16:creationId xmlns:a16="http://schemas.microsoft.com/office/drawing/2014/main" id="{F968A1AA-093A-EB9E-A973-3863FBC75140}"/>
              </a:ext>
            </a:extLst>
          </p:cNvPr>
          <p:cNvSpPr/>
          <p:nvPr/>
        </p:nvSpPr>
        <p:spPr>
          <a:xfrm>
            <a:off x="1462526" y="2855974"/>
            <a:ext cx="2312437" cy="23714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5" name="Rectangle 4">
            <a:extLst>
              <a:ext uri="{FF2B5EF4-FFF2-40B4-BE49-F238E27FC236}">
                <a16:creationId xmlns:a16="http://schemas.microsoft.com/office/drawing/2014/main" id="{42C9C95D-C63F-BE92-94B4-7E8E35B7FF6C}"/>
              </a:ext>
            </a:extLst>
          </p:cNvPr>
          <p:cNvSpPr/>
          <p:nvPr/>
        </p:nvSpPr>
        <p:spPr>
          <a:xfrm>
            <a:off x="3897086" y="2855975"/>
            <a:ext cx="2312437" cy="237141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14" name="Rectangle 13">
            <a:extLst>
              <a:ext uri="{FF2B5EF4-FFF2-40B4-BE49-F238E27FC236}">
                <a16:creationId xmlns:a16="http://schemas.microsoft.com/office/drawing/2014/main" id="{C9807CFF-EC41-CBEF-4E32-098AF47DB626}"/>
              </a:ext>
            </a:extLst>
          </p:cNvPr>
          <p:cNvSpPr/>
          <p:nvPr/>
        </p:nvSpPr>
        <p:spPr>
          <a:xfrm>
            <a:off x="7582818" y="2879216"/>
            <a:ext cx="2911558" cy="234817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5" name="Espace réservé du contenu 5">
            <a:extLst>
              <a:ext uri="{FF2B5EF4-FFF2-40B4-BE49-F238E27FC236}">
                <a16:creationId xmlns:a16="http://schemas.microsoft.com/office/drawing/2014/main" id="{3B3F4C34-058C-B4D8-3761-5932DB637D2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12366" y="1857955"/>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2405053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8BB30-4175-5DC9-CD6A-435EB80D3513}"/>
              </a:ext>
            </a:extLst>
          </p:cNvPr>
          <p:cNvSpPr>
            <a:spLocks noGrp="1"/>
          </p:cNvSpPr>
          <p:nvPr>
            <p:ph type="title"/>
          </p:nvPr>
        </p:nvSpPr>
        <p:spPr>
          <a:xfrm>
            <a:off x="965521" y="2344396"/>
            <a:ext cx="10515600" cy="1325563"/>
          </a:xfrm>
          <a:solidFill>
            <a:srgbClr val="7030A0"/>
          </a:solidFill>
        </p:spPr>
        <p:txBody>
          <a:bodyPr>
            <a:normAutofit/>
          </a:bodyPr>
          <a:lstStyle/>
          <a:p>
            <a:pPr algn="ctr"/>
            <a:r>
              <a:rPr lang="fr-FR" sz="5400" dirty="0">
                <a:solidFill>
                  <a:schemeClr val="bg1"/>
                </a:solidFill>
              </a:rPr>
              <a:t>Not good </a:t>
            </a:r>
            <a:r>
              <a:rPr lang="fr-FR" sz="5400" dirty="0" err="1">
                <a:solidFill>
                  <a:schemeClr val="bg1"/>
                </a:solidFill>
              </a:rPr>
              <a:t>enough</a:t>
            </a:r>
            <a:endParaRPr lang="fr-FR" sz="5400" dirty="0">
              <a:solidFill>
                <a:schemeClr val="bg1"/>
              </a:solidFill>
            </a:endParaRPr>
          </a:p>
        </p:txBody>
      </p:sp>
      <p:sp>
        <p:nvSpPr>
          <p:cNvPr id="3" name="Espace réservé du contenu 2">
            <a:extLst>
              <a:ext uri="{FF2B5EF4-FFF2-40B4-BE49-F238E27FC236}">
                <a16:creationId xmlns:a16="http://schemas.microsoft.com/office/drawing/2014/main" id="{ECE18E25-DC31-E520-FA6B-CBD234026C00}"/>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287C88C6-FC41-EC98-7F29-6FEDF8A68D4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6740770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15738" y="1855854"/>
            <a:ext cx="691013" cy="680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5" name="Flèche : droite 4">
            <a:extLst>
              <a:ext uri="{FF2B5EF4-FFF2-40B4-BE49-F238E27FC236}">
                <a16:creationId xmlns:a16="http://schemas.microsoft.com/office/drawing/2014/main" id="{95326714-E76C-84F3-FD38-77168E6E7ABF}"/>
              </a:ext>
            </a:extLst>
          </p:cNvPr>
          <p:cNvSpPr/>
          <p:nvPr/>
        </p:nvSpPr>
        <p:spPr>
          <a:xfrm>
            <a:off x="4163482" y="2643890"/>
            <a:ext cx="2115238" cy="1325563"/>
          </a:xfrm>
          <a:prstGeom prst="right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Extraction</a:t>
            </a:r>
          </a:p>
        </p:txBody>
      </p:sp>
      <p:pic>
        <p:nvPicPr>
          <p:cNvPr id="6" name="Picture 4">
            <a:extLst>
              <a:ext uri="{FF2B5EF4-FFF2-40B4-BE49-F238E27FC236}">
                <a16:creationId xmlns:a16="http://schemas.microsoft.com/office/drawing/2014/main" id="{A7E649F9-769F-0D41-680E-497717BE3F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20" y="2605266"/>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13D1203-F22B-7E92-FE43-8E18632DD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60992" y="3355812"/>
            <a:ext cx="652541" cy="64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1721BBF-B294-555A-81B3-0DF1733A2E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19" y="4104091"/>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malayan Persian Cat | Fun Animals Wiki, Videos, Pictures, Stories">
            <a:extLst>
              <a:ext uri="{FF2B5EF4-FFF2-40B4-BE49-F238E27FC236}">
                <a16:creationId xmlns:a16="http://schemas.microsoft.com/office/drawing/2014/main" id="{2344FC54-A338-F54B-0DE1-236EEA1A6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844" y="3566894"/>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B1CE975-3F6E-5914-E024-E7661C6CD7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878356" y="3003679"/>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42C6988-1DBF-1414-7EA9-7584BF5A1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02517" y="2009738"/>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E8B90520-3DE1-B564-6210-C2CFF14EE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310193" y="3871242"/>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imalayan Persian Cat | Fun Animals Wiki, Videos, Pictures, Stories">
            <a:extLst>
              <a:ext uri="{FF2B5EF4-FFF2-40B4-BE49-F238E27FC236}">
                <a16:creationId xmlns:a16="http://schemas.microsoft.com/office/drawing/2014/main" id="{836689C5-5C56-730D-87F9-1E3878232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0" y="2484537"/>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81826AFC-EE6B-9A8A-AD21-D2035375D5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066776" y="1812887"/>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91A7A67-5D97-3EA6-CDB8-3C2F3CEF2F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931058" y="2400799"/>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imalayan Persian Cat | Fun Animals Wiki, Videos, Pictures, Stories">
            <a:extLst>
              <a:ext uri="{FF2B5EF4-FFF2-40B4-BE49-F238E27FC236}">
                <a16:creationId xmlns:a16="http://schemas.microsoft.com/office/drawing/2014/main" id="{EF286BCB-E178-17B1-6A6A-1C34A7904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49" y="1690688"/>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B901615-56FC-8E20-C2B8-BE1E9E229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549839" y="2241813"/>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A55368F9-F9BC-3C5B-DFC2-60A03CCC8E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99444" y="3048430"/>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imalayan Persian Cat | Fun Animals Wiki, Videos, Pictures, Stories">
            <a:extLst>
              <a:ext uri="{FF2B5EF4-FFF2-40B4-BE49-F238E27FC236}">
                <a16:creationId xmlns:a16="http://schemas.microsoft.com/office/drawing/2014/main" id="{A1C32469-2661-6D82-B999-20418D1E9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615" y="4459681"/>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B364B304-B1CC-6246-4B2C-BCF66DCD0B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766610" y="313460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7CA9C310-7068-77FA-A7D2-055D8907B8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392446" y="3915837"/>
            <a:ext cx="674330" cy="5743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malayan Persian Cat | Fun Animals Wiki, Videos, Pictures, Stories">
            <a:extLst>
              <a:ext uri="{FF2B5EF4-FFF2-40B4-BE49-F238E27FC236}">
                <a16:creationId xmlns:a16="http://schemas.microsoft.com/office/drawing/2014/main" id="{341F53F8-BFF5-6730-35B6-1BD91C9DF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421" y="4758105"/>
            <a:ext cx="574089" cy="4305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8EC2329-A857-6054-6778-C7569EEC66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664118" y="4791740"/>
            <a:ext cx="674330" cy="574330"/>
          </a:xfrm>
          <a:prstGeom prst="rect">
            <a:avLst/>
          </a:prstGeom>
          <a:noFill/>
          <a:extLst>
            <a:ext uri="{909E8E84-426E-40DD-AFC4-6F175D3DCCD1}">
              <a14:hiddenFill xmlns:a14="http://schemas.microsoft.com/office/drawing/2010/main">
                <a:solidFill>
                  <a:srgbClr val="FFFFFF"/>
                </a:solidFill>
              </a14:hiddenFill>
            </a:ext>
          </a:extLst>
        </p:spPr>
      </p:pic>
      <p:sp>
        <p:nvSpPr>
          <p:cNvPr id="24" name="Titre 23">
            <a:extLst>
              <a:ext uri="{FF2B5EF4-FFF2-40B4-BE49-F238E27FC236}">
                <a16:creationId xmlns:a16="http://schemas.microsoft.com/office/drawing/2014/main" id="{D9EDD986-90D3-1207-2421-1685CD84B1C2}"/>
              </a:ext>
            </a:extLst>
          </p:cNvPr>
          <p:cNvSpPr>
            <a:spLocks noGrp="1"/>
          </p:cNvSpPr>
          <p:nvPr>
            <p:ph type="title"/>
          </p:nvPr>
        </p:nvSpPr>
        <p:spPr/>
        <p:txBody>
          <a:bodyPr/>
          <a:lstStyle/>
          <a:p>
            <a:endParaRPr lang="fr-FR"/>
          </a:p>
        </p:txBody>
      </p:sp>
      <p:sp>
        <p:nvSpPr>
          <p:cNvPr id="26" name="ZoneTexte 25">
            <a:extLst>
              <a:ext uri="{FF2B5EF4-FFF2-40B4-BE49-F238E27FC236}">
                <a16:creationId xmlns:a16="http://schemas.microsoft.com/office/drawing/2014/main" id="{44CD67F6-0456-9613-C2F7-2311EC54DFA8}"/>
              </a:ext>
            </a:extLst>
          </p:cNvPr>
          <p:cNvSpPr txBox="1"/>
          <p:nvPr/>
        </p:nvSpPr>
        <p:spPr>
          <a:xfrm>
            <a:off x="2391738" y="5350967"/>
            <a:ext cx="2272289" cy="523220"/>
          </a:xfrm>
          <a:prstGeom prst="rect">
            <a:avLst/>
          </a:prstGeom>
          <a:noFill/>
        </p:spPr>
        <p:txBody>
          <a:bodyPr wrap="square">
            <a:spAutoFit/>
          </a:bodyPr>
          <a:lstStyle/>
          <a:p>
            <a:r>
              <a:rPr lang="en-US" sz="2800" b="1" dirty="0">
                <a:solidFill>
                  <a:schemeClr val="bg2">
                    <a:lumMod val="25000"/>
                  </a:schemeClr>
                </a:solidFill>
              </a:rPr>
              <a:t>10 000 pdfs</a:t>
            </a:r>
            <a:endParaRPr lang="fr-FR" sz="2800" b="1" dirty="0"/>
          </a:p>
        </p:txBody>
      </p:sp>
      <p:sp>
        <p:nvSpPr>
          <p:cNvPr id="27" name="ZoneTexte 26">
            <a:extLst>
              <a:ext uri="{FF2B5EF4-FFF2-40B4-BE49-F238E27FC236}">
                <a16:creationId xmlns:a16="http://schemas.microsoft.com/office/drawing/2014/main" id="{8D814FBA-EDB2-431E-1783-81609EDC471B}"/>
              </a:ext>
            </a:extLst>
          </p:cNvPr>
          <p:cNvSpPr txBox="1"/>
          <p:nvPr/>
        </p:nvSpPr>
        <p:spPr>
          <a:xfrm>
            <a:off x="6515011" y="5393986"/>
            <a:ext cx="4641494" cy="523220"/>
          </a:xfrm>
          <a:prstGeom prst="rect">
            <a:avLst/>
          </a:prstGeom>
          <a:noFill/>
        </p:spPr>
        <p:txBody>
          <a:bodyPr wrap="square">
            <a:spAutoFit/>
          </a:bodyPr>
          <a:lstStyle/>
          <a:p>
            <a:r>
              <a:rPr lang="en-US" sz="2800" b="1" dirty="0">
                <a:solidFill>
                  <a:schemeClr val="bg2">
                    <a:lumMod val="25000"/>
                  </a:schemeClr>
                </a:solidFill>
              </a:rPr>
              <a:t>&gt; 20 000 images</a:t>
            </a:r>
            <a:endParaRPr lang="fr-FR" sz="2800" b="1" dirty="0"/>
          </a:p>
        </p:txBody>
      </p:sp>
    </p:spTree>
    <p:extLst>
      <p:ext uri="{BB962C8B-B14F-4D97-AF65-F5344CB8AC3E}">
        <p14:creationId xmlns:p14="http://schemas.microsoft.com/office/powerpoint/2010/main" val="721885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14E64-4CF9-C118-6DD8-3AFE928A314A}"/>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E6062C-7FCD-E533-12D3-BB174717D6C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08FEB230-3341-CB46-5783-406643CB1C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15738" y="1855854"/>
            <a:ext cx="691013" cy="680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18871A-CD2F-ACA7-2151-AD6F5BFF045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5" name="Flèche : droite 4">
            <a:extLst>
              <a:ext uri="{FF2B5EF4-FFF2-40B4-BE49-F238E27FC236}">
                <a16:creationId xmlns:a16="http://schemas.microsoft.com/office/drawing/2014/main" id="{0227CC20-8A44-E85A-9643-A8741D0D9E45}"/>
              </a:ext>
            </a:extLst>
          </p:cNvPr>
          <p:cNvSpPr/>
          <p:nvPr/>
        </p:nvSpPr>
        <p:spPr>
          <a:xfrm>
            <a:off x="4163482" y="2643890"/>
            <a:ext cx="2115238" cy="1325563"/>
          </a:xfrm>
          <a:prstGeom prst="right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Extraction</a:t>
            </a:r>
          </a:p>
        </p:txBody>
      </p:sp>
      <p:pic>
        <p:nvPicPr>
          <p:cNvPr id="6" name="Picture 4">
            <a:extLst>
              <a:ext uri="{FF2B5EF4-FFF2-40B4-BE49-F238E27FC236}">
                <a16:creationId xmlns:a16="http://schemas.microsoft.com/office/drawing/2014/main" id="{8238875C-0C9E-C30D-6DC5-CF9B345447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20" y="2605266"/>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8127735-DA90-834C-90C9-F30157FC28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60992" y="3355812"/>
            <a:ext cx="652541" cy="64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281E98D-FC43-4002-CE99-502BF0A04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19" y="4104091"/>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malayan Persian Cat | Fun Animals Wiki, Videos, Pictures, Stories">
            <a:extLst>
              <a:ext uri="{FF2B5EF4-FFF2-40B4-BE49-F238E27FC236}">
                <a16:creationId xmlns:a16="http://schemas.microsoft.com/office/drawing/2014/main" id="{D9AF1D3A-FF2A-C395-3CBA-EB694A4CD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844" y="3566894"/>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D9225275-A8AF-D06A-04B3-30AA45948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878356" y="3003679"/>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9125F5E-4471-DAA7-79A6-69241A6308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02517" y="2009738"/>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5969029B-43B5-3FC2-0F52-2EA215CBFC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287317" y="400313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imalayan Persian Cat | Fun Animals Wiki, Videos, Pictures, Stories">
            <a:extLst>
              <a:ext uri="{FF2B5EF4-FFF2-40B4-BE49-F238E27FC236}">
                <a16:creationId xmlns:a16="http://schemas.microsoft.com/office/drawing/2014/main" id="{10FD66BF-354B-03FA-6C88-1C622A036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0" y="2484537"/>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435E26A-42C2-EB99-CABB-41E910194B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066776" y="1812887"/>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7CE21BA8-6B04-2DA7-3536-28E5EEAC93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931058" y="2400799"/>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imalayan Persian Cat | Fun Animals Wiki, Videos, Pictures, Stories">
            <a:extLst>
              <a:ext uri="{FF2B5EF4-FFF2-40B4-BE49-F238E27FC236}">
                <a16:creationId xmlns:a16="http://schemas.microsoft.com/office/drawing/2014/main" id="{C89AB32F-8332-C626-EC91-AD7D08B20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49" y="1690688"/>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4A90877F-139A-D3F3-591B-0D383E2A48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549839" y="2241813"/>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78898252-F71F-D518-12AA-7F1E156B3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99444" y="3048430"/>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imalayan Persian Cat | Fun Animals Wiki, Videos, Pictures, Stories">
            <a:extLst>
              <a:ext uri="{FF2B5EF4-FFF2-40B4-BE49-F238E27FC236}">
                <a16:creationId xmlns:a16="http://schemas.microsoft.com/office/drawing/2014/main" id="{E42E6D02-D883-7248-882B-144F1A513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615" y="4459681"/>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E4A49439-024E-EC07-A126-AF588D37A3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766610" y="313460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A53DB82A-F325-7712-135F-8998814BA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385935" y="4217410"/>
            <a:ext cx="674330" cy="5743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malayan Persian Cat | Fun Animals Wiki, Videos, Pictures, Stories">
            <a:extLst>
              <a:ext uri="{FF2B5EF4-FFF2-40B4-BE49-F238E27FC236}">
                <a16:creationId xmlns:a16="http://schemas.microsoft.com/office/drawing/2014/main" id="{65721FB3-33F6-8398-76B0-8D8396B5F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421" y="4758105"/>
            <a:ext cx="574089" cy="4305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E6FB421C-B0B2-9C5E-0153-097457537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932316" y="4473574"/>
            <a:ext cx="674330" cy="574330"/>
          </a:xfrm>
          <a:prstGeom prst="rect">
            <a:avLst/>
          </a:prstGeom>
          <a:noFill/>
          <a:extLst>
            <a:ext uri="{909E8E84-426E-40DD-AFC4-6F175D3DCCD1}">
              <a14:hiddenFill xmlns:a14="http://schemas.microsoft.com/office/drawing/2010/main">
                <a:solidFill>
                  <a:srgbClr val="FFFFFF"/>
                </a:solidFill>
              </a14:hiddenFill>
            </a:ext>
          </a:extLst>
        </p:spPr>
      </p:pic>
      <p:sp>
        <p:nvSpPr>
          <p:cNvPr id="24" name="Titre 23">
            <a:extLst>
              <a:ext uri="{FF2B5EF4-FFF2-40B4-BE49-F238E27FC236}">
                <a16:creationId xmlns:a16="http://schemas.microsoft.com/office/drawing/2014/main" id="{14FE2FC3-3058-C3A4-1340-37679A03BC53}"/>
              </a:ext>
            </a:extLst>
          </p:cNvPr>
          <p:cNvSpPr>
            <a:spLocks noGrp="1"/>
          </p:cNvSpPr>
          <p:nvPr>
            <p:ph type="title"/>
          </p:nvPr>
        </p:nvSpPr>
        <p:spPr/>
        <p:txBody>
          <a:bodyPr/>
          <a:lstStyle/>
          <a:p>
            <a:endParaRPr lang="fr-FR"/>
          </a:p>
        </p:txBody>
      </p:sp>
      <p:sp>
        <p:nvSpPr>
          <p:cNvPr id="26" name="ZoneTexte 25">
            <a:extLst>
              <a:ext uri="{FF2B5EF4-FFF2-40B4-BE49-F238E27FC236}">
                <a16:creationId xmlns:a16="http://schemas.microsoft.com/office/drawing/2014/main" id="{9DEB1669-CCFD-4821-13EB-A7000397E830}"/>
              </a:ext>
            </a:extLst>
          </p:cNvPr>
          <p:cNvSpPr txBox="1"/>
          <p:nvPr/>
        </p:nvSpPr>
        <p:spPr>
          <a:xfrm>
            <a:off x="2391738" y="5350967"/>
            <a:ext cx="2272289" cy="523220"/>
          </a:xfrm>
          <a:prstGeom prst="rect">
            <a:avLst/>
          </a:prstGeom>
          <a:noFill/>
        </p:spPr>
        <p:txBody>
          <a:bodyPr wrap="square">
            <a:spAutoFit/>
          </a:bodyPr>
          <a:lstStyle/>
          <a:p>
            <a:r>
              <a:rPr lang="en-US" sz="2800" b="1" dirty="0">
                <a:solidFill>
                  <a:schemeClr val="bg2">
                    <a:lumMod val="25000"/>
                  </a:schemeClr>
                </a:solidFill>
              </a:rPr>
              <a:t>10 000 pdfs</a:t>
            </a:r>
            <a:endParaRPr lang="fr-FR" sz="2800" b="1" dirty="0"/>
          </a:p>
        </p:txBody>
      </p:sp>
      <p:sp>
        <p:nvSpPr>
          <p:cNvPr id="27" name="ZoneTexte 26">
            <a:extLst>
              <a:ext uri="{FF2B5EF4-FFF2-40B4-BE49-F238E27FC236}">
                <a16:creationId xmlns:a16="http://schemas.microsoft.com/office/drawing/2014/main" id="{9F3D36F2-1177-F0A8-8F64-FE6F5E339DE9}"/>
              </a:ext>
            </a:extLst>
          </p:cNvPr>
          <p:cNvSpPr txBox="1"/>
          <p:nvPr/>
        </p:nvSpPr>
        <p:spPr>
          <a:xfrm>
            <a:off x="6515011" y="5393986"/>
            <a:ext cx="4641494" cy="523220"/>
          </a:xfrm>
          <a:prstGeom prst="rect">
            <a:avLst/>
          </a:prstGeom>
          <a:noFill/>
        </p:spPr>
        <p:txBody>
          <a:bodyPr wrap="square">
            <a:spAutoFit/>
          </a:bodyPr>
          <a:lstStyle/>
          <a:p>
            <a:r>
              <a:rPr lang="en-US" sz="2800" b="1" dirty="0">
                <a:solidFill>
                  <a:schemeClr val="bg2">
                    <a:lumMod val="25000"/>
                  </a:schemeClr>
                </a:solidFill>
              </a:rPr>
              <a:t>&gt; 20 000 images</a:t>
            </a:r>
            <a:endParaRPr lang="fr-FR" sz="2800" b="1" dirty="0"/>
          </a:p>
        </p:txBody>
      </p:sp>
      <p:sp>
        <p:nvSpPr>
          <p:cNvPr id="2" name="Rectangle 1">
            <a:extLst>
              <a:ext uri="{FF2B5EF4-FFF2-40B4-BE49-F238E27FC236}">
                <a16:creationId xmlns:a16="http://schemas.microsoft.com/office/drawing/2014/main" id="{C3C28B4B-63DC-B8A2-F762-0BC790918528}"/>
              </a:ext>
            </a:extLst>
          </p:cNvPr>
          <p:cNvSpPr/>
          <p:nvPr/>
        </p:nvSpPr>
        <p:spPr>
          <a:xfrm>
            <a:off x="2146823" y="3908112"/>
            <a:ext cx="8736376" cy="1346072"/>
          </a:xfrm>
          <a:prstGeom prst="rect">
            <a:avLst/>
          </a:prstGeom>
          <a:noFill/>
          <a:ln w="5080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32432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82D33B-73EE-8772-6927-389AF76017E9}"/>
              </a:ext>
            </a:extLst>
          </p:cNvPr>
          <p:cNvSpPr/>
          <p:nvPr/>
        </p:nvSpPr>
        <p:spPr>
          <a:xfrm>
            <a:off x="132202" y="1079653"/>
            <a:ext cx="8736376" cy="4955387"/>
          </a:xfrm>
          <a:prstGeom prst="rect">
            <a:avLst/>
          </a:prstGeom>
          <a:noFill/>
          <a:ln w="508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9279F932-5979-3364-CBBE-062AF366C864}"/>
              </a:ext>
            </a:extLst>
          </p:cNvPr>
          <p:cNvSpPr>
            <a:spLocks noGrp="1"/>
          </p:cNvSpPr>
          <p:nvPr>
            <p:ph idx="1"/>
          </p:nvPr>
        </p:nvSpPr>
        <p:spPr>
          <a:xfrm>
            <a:off x="0" y="6086894"/>
            <a:ext cx="12192000" cy="771105"/>
          </a:xfrm>
        </p:spPr>
        <p:txBody>
          <a:bodyPr/>
          <a:lstStyle/>
          <a:p>
            <a:endParaRPr lang="fr-FR" dirty="0"/>
          </a:p>
        </p:txBody>
      </p:sp>
      <p:sp>
        <p:nvSpPr>
          <p:cNvPr id="6" name="Rectangle 5">
            <a:extLst>
              <a:ext uri="{FF2B5EF4-FFF2-40B4-BE49-F238E27FC236}">
                <a16:creationId xmlns:a16="http://schemas.microsoft.com/office/drawing/2014/main" id="{B2A824FA-86FC-6558-0E45-33C5C4BE762B}"/>
              </a:ext>
            </a:extLst>
          </p:cNvPr>
          <p:cNvSpPr/>
          <p:nvPr/>
        </p:nvSpPr>
        <p:spPr>
          <a:xfrm>
            <a:off x="294259" y="1690688"/>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7" name="Rectangle 6">
            <a:extLst>
              <a:ext uri="{FF2B5EF4-FFF2-40B4-BE49-F238E27FC236}">
                <a16:creationId xmlns:a16="http://schemas.microsoft.com/office/drawing/2014/main" id="{6898024D-012D-4ED9-7A00-36BBD812D2CC}"/>
              </a:ext>
            </a:extLst>
          </p:cNvPr>
          <p:cNvSpPr/>
          <p:nvPr/>
        </p:nvSpPr>
        <p:spPr>
          <a:xfrm>
            <a:off x="416383" y="2894647"/>
            <a:ext cx="2312437"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8" name="Rectangle 7">
            <a:extLst>
              <a:ext uri="{FF2B5EF4-FFF2-40B4-BE49-F238E27FC236}">
                <a16:creationId xmlns:a16="http://schemas.microsoft.com/office/drawing/2014/main" id="{52F39E17-5151-48D0-593A-0AA0E27B8F14}"/>
              </a:ext>
            </a:extLst>
          </p:cNvPr>
          <p:cNvSpPr/>
          <p:nvPr/>
        </p:nvSpPr>
        <p:spPr>
          <a:xfrm>
            <a:off x="2850943" y="2894647"/>
            <a:ext cx="2312437" cy="262480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9" name="Rectangle 8">
            <a:extLst>
              <a:ext uri="{FF2B5EF4-FFF2-40B4-BE49-F238E27FC236}">
                <a16:creationId xmlns:a16="http://schemas.microsoft.com/office/drawing/2014/main" id="{E4E9C20D-4D23-1DE1-6FDA-4F8BB1D5E7C2}"/>
              </a:ext>
            </a:extLst>
          </p:cNvPr>
          <p:cNvSpPr/>
          <p:nvPr/>
        </p:nvSpPr>
        <p:spPr>
          <a:xfrm>
            <a:off x="5831595" y="2917888"/>
            <a:ext cx="2911558" cy="26015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0" name="Espace réservé du contenu 5">
            <a:extLst>
              <a:ext uri="{FF2B5EF4-FFF2-40B4-BE49-F238E27FC236}">
                <a16:creationId xmlns:a16="http://schemas.microsoft.com/office/drawing/2014/main" id="{944C3935-30B0-C25F-C7B1-A737703D5C70}"/>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4666223" y="1896628"/>
            <a:ext cx="523428" cy="426043"/>
          </a:xfrm>
          <a:prstGeom prst="rect">
            <a:avLst/>
          </a:prstGeom>
          <a:effectLst>
            <a:outerShdw algn="ctr" rotWithShape="0">
              <a:srgbClr val="000000"/>
            </a:outerShdw>
          </a:effectLst>
        </p:spPr>
      </p:pic>
      <p:sp>
        <p:nvSpPr>
          <p:cNvPr id="11" name="Rectangle 10">
            <a:extLst>
              <a:ext uri="{FF2B5EF4-FFF2-40B4-BE49-F238E27FC236}">
                <a16:creationId xmlns:a16="http://schemas.microsoft.com/office/drawing/2014/main" id="{01482D1D-6FB7-1DEF-FF9D-86E355748984}"/>
              </a:ext>
            </a:extLst>
          </p:cNvPr>
          <p:cNvSpPr/>
          <p:nvPr/>
        </p:nvSpPr>
        <p:spPr>
          <a:xfrm>
            <a:off x="9087888" y="2894646"/>
            <a:ext cx="2911558"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1 000</a:t>
            </a:r>
            <a:br>
              <a:rPr lang="en-US" sz="4800" dirty="0"/>
            </a:br>
            <a:r>
              <a:rPr lang="en-US" sz="4000" dirty="0"/>
              <a:t>PDFs</a:t>
            </a:r>
            <a:br>
              <a:rPr lang="en-US" sz="4000" dirty="0"/>
            </a:br>
            <a:r>
              <a:rPr lang="en-US" sz="4000" dirty="0"/>
              <a:t> integration</a:t>
            </a:r>
            <a:endParaRPr lang="en-US" sz="4800" dirty="0"/>
          </a:p>
        </p:txBody>
      </p:sp>
      <p:sp>
        <p:nvSpPr>
          <p:cNvPr id="12" name="Titre 1">
            <a:extLst>
              <a:ext uri="{FF2B5EF4-FFF2-40B4-BE49-F238E27FC236}">
                <a16:creationId xmlns:a16="http://schemas.microsoft.com/office/drawing/2014/main" id="{74F260BF-06CD-2BF5-03BB-BAD54A701C47}"/>
              </a:ext>
            </a:extLst>
          </p:cNvPr>
          <p:cNvSpPr txBox="1">
            <a:spLocks/>
          </p:cNvSpPr>
          <p:nvPr/>
        </p:nvSpPr>
        <p:spPr>
          <a:xfrm>
            <a:off x="838200" y="56055"/>
            <a:ext cx="10515600" cy="9250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
        <p:nvSpPr>
          <p:cNvPr id="2" name="Rectangle 1">
            <a:extLst>
              <a:ext uri="{FF2B5EF4-FFF2-40B4-BE49-F238E27FC236}">
                <a16:creationId xmlns:a16="http://schemas.microsoft.com/office/drawing/2014/main" id="{3171A1E1-F7BF-A99D-3E98-03860505445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5" name="ZoneTexte 4">
            <a:extLst>
              <a:ext uri="{FF2B5EF4-FFF2-40B4-BE49-F238E27FC236}">
                <a16:creationId xmlns:a16="http://schemas.microsoft.com/office/drawing/2014/main" id="{F5D21F51-C787-BF71-31AB-1D097E1924FE}"/>
              </a:ext>
            </a:extLst>
          </p:cNvPr>
          <p:cNvSpPr txBox="1"/>
          <p:nvPr/>
        </p:nvSpPr>
        <p:spPr>
          <a:xfrm>
            <a:off x="3324177" y="1115613"/>
            <a:ext cx="2507418" cy="523220"/>
          </a:xfrm>
          <a:prstGeom prst="rect">
            <a:avLst/>
          </a:prstGeom>
          <a:noFill/>
        </p:spPr>
        <p:txBody>
          <a:bodyPr wrap="none" rtlCol="0">
            <a:spAutoFit/>
          </a:bodyPr>
          <a:lstStyle/>
          <a:p>
            <a:r>
              <a:rPr lang="fr-FR" sz="2800" dirty="0">
                <a:solidFill>
                  <a:schemeClr val="accent1"/>
                </a:solidFill>
              </a:rPr>
              <a:t>20 000 images</a:t>
            </a:r>
          </a:p>
        </p:txBody>
      </p:sp>
    </p:spTree>
    <p:extLst>
      <p:ext uri="{BB962C8B-B14F-4D97-AF65-F5344CB8AC3E}">
        <p14:creationId xmlns:p14="http://schemas.microsoft.com/office/powerpoint/2010/main" val="3886121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4022B-0004-B68D-1C63-FBEBE5910D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1319D3B-1C06-1B21-F8A8-D3F8C258CDE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1550960-34F3-33A3-7138-0EE1AB68595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36B7B6C3-8818-52F5-2654-46B23B35F3E9}"/>
              </a:ext>
            </a:extLst>
          </p:cNvPr>
          <p:cNvSpPr txBox="1"/>
          <p:nvPr/>
        </p:nvSpPr>
        <p:spPr>
          <a:xfrm rot="21267858">
            <a:off x="1102400" y="2801941"/>
            <a:ext cx="10230722"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6" name="Rectangle 5">
            <a:extLst>
              <a:ext uri="{FF2B5EF4-FFF2-40B4-BE49-F238E27FC236}">
                <a16:creationId xmlns:a16="http://schemas.microsoft.com/office/drawing/2014/main" id="{750C9B36-410B-D01D-2624-064BE2A5AEF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335250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66C83-7A0B-8BF3-8765-B4C653161F4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351CEA-5BDA-BFE2-47F3-13A36B62F82E}"/>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9230D415-5AEC-788D-8000-603BD5F7679A}"/>
              </a:ext>
            </a:extLst>
          </p:cNvPr>
          <p:cNvSpPr txBox="1"/>
          <p:nvPr/>
        </p:nvSpPr>
        <p:spPr>
          <a:xfrm>
            <a:off x="1986708" y="2705725"/>
            <a:ext cx="8218583" cy="1446550"/>
          </a:xfrm>
          <a:prstGeom prst="rect">
            <a:avLst/>
          </a:prstGeom>
          <a:solidFill>
            <a:schemeClr val="bg2">
              <a:lumMod val="25000"/>
            </a:schemeClr>
          </a:solidFill>
        </p:spPr>
        <p:txBody>
          <a:bodyPr wrap="square">
            <a:spAutoFit/>
          </a:bodyPr>
          <a:lstStyle/>
          <a:p>
            <a:pPr algn="ctr"/>
            <a:r>
              <a:rPr lang="fr-FR" sz="8800" dirty="0">
                <a:solidFill>
                  <a:schemeClr val="bg1"/>
                </a:solidFill>
              </a:rPr>
              <a:t>Un chat</a:t>
            </a:r>
            <a:endParaRPr lang="fr-FR" dirty="0">
              <a:solidFill>
                <a:schemeClr val="bg1"/>
              </a:solidFill>
            </a:endParaRPr>
          </a:p>
        </p:txBody>
      </p:sp>
      <p:sp>
        <p:nvSpPr>
          <p:cNvPr id="5" name="ZoneTexte 4">
            <a:extLst>
              <a:ext uri="{FF2B5EF4-FFF2-40B4-BE49-F238E27FC236}">
                <a16:creationId xmlns:a16="http://schemas.microsoft.com/office/drawing/2014/main" id="{E2E86736-7E67-5EED-2941-C1164B5C461F}"/>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6" name="Rectangle 5">
            <a:extLst>
              <a:ext uri="{FF2B5EF4-FFF2-40B4-BE49-F238E27FC236}">
                <a16:creationId xmlns:a16="http://schemas.microsoft.com/office/drawing/2014/main" id="{4FEFCE4B-AB85-1236-4803-F0D870A80E1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941485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9916-BFA5-2214-E590-43656FD9BC57}"/>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485F1FF-8B59-3468-7A12-F84345BDD57B}"/>
              </a:ext>
            </a:extLst>
          </p:cNvPr>
          <p:cNvSpPr>
            <a:spLocks noGrp="1"/>
          </p:cNvSpPr>
          <p:nvPr>
            <p:ph idx="1"/>
          </p:nvPr>
        </p:nvSpPr>
        <p:spPr/>
        <p:txBody>
          <a:bodyPr/>
          <a:lstStyle/>
          <a:p>
            <a:endParaRPr lang="fr-FR" dirty="0"/>
          </a:p>
        </p:txBody>
      </p:sp>
      <p:sp>
        <p:nvSpPr>
          <p:cNvPr id="7" name="ZoneTexte 6">
            <a:extLst>
              <a:ext uri="{FF2B5EF4-FFF2-40B4-BE49-F238E27FC236}">
                <a16:creationId xmlns:a16="http://schemas.microsoft.com/office/drawing/2014/main" id="{07B87627-9A2A-461E-5D48-FD997A255F1B}"/>
              </a:ext>
            </a:extLst>
          </p:cNvPr>
          <p:cNvSpPr txBox="1"/>
          <p:nvPr/>
        </p:nvSpPr>
        <p:spPr>
          <a:xfrm>
            <a:off x="1733320" y="2705725"/>
            <a:ext cx="9019143" cy="1446550"/>
          </a:xfrm>
          <a:prstGeom prst="rect">
            <a:avLst/>
          </a:prstGeom>
          <a:solidFill>
            <a:schemeClr val="bg2">
              <a:lumMod val="25000"/>
            </a:schemeClr>
          </a:solidFill>
        </p:spPr>
        <p:txBody>
          <a:bodyPr wrap="square">
            <a:spAutoFit/>
          </a:bodyPr>
          <a:lstStyle/>
          <a:p>
            <a:pPr algn="ctr"/>
            <a:r>
              <a:rPr lang="fr-FR" sz="8800">
                <a:solidFill>
                  <a:schemeClr val="bg1"/>
                </a:solidFill>
              </a:rPr>
              <a:t>Un </a:t>
            </a:r>
            <a:r>
              <a:rPr lang="fr-FR" sz="8800" dirty="0">
                <a:solidFill>
                  <a:schemeClr val="bg1"/>
                </a:solidFill>
              </a:rPr>
              <a:t>o</a:t>
            </a:r>
            <a:r>
              <a:rPr lang="fr-FR" sz="8800">
                <a:solidFill>
                  <a:schemeClr val="bg1"/>
                </a:solidFill>
              </a:rPr>
              <a:t>rnithorynque</a:t>
            </a:r>
            <a:endParaRPr lang="fr-FR" dirty="0">
              <a:solidFill>
                <a:schemeClr val="bg1"/>
              </a:solidFill>
            </a:endParaRPr>
          </a:p>
        </p:txBody>
      </p:sp>
      <p:sp>
        <p:nvSpPr>
          <p:cNvPr id="8" name="ZoneTexte 7">
            <a:extLst>
              <a:ext uri="{FF2B5EF4-FFF2-40B4-BE49-F238E27FC236}">
                <a16:creationId xmlns:a16="http://schemas.microsoft.com/office/drawing/2014/main" id="{AB964645-F665-6594-A7F4-A8FE8D5EA1C4}"/>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4" name="Rectangle 3">
            <a:extLst>
              <a:ext uri="{FF2B5EF4-FFF2-40B4-BE49-F238E27FC236}">
                <a16:creationId xmlns:a16="http://schemas.microsoft.com/office/drawing/2014/main" id="{7345A5C3-1F01-E4BB-6B48-C7F02CCC072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487981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160FAE-7E0A-0900-3CE1-3BFBFA42410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FC5DB20-711C-EF8A-52A0-F0ABD86A4AF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EAAE677-7E14-2907-67E9-2ECDB122BDC9}"/>
              </a:ext>
            </a:extLst>
          </p:cNvPr>
          <p:cNvPicPr>
            <a:picLocks noChangeAspect="1"/>
          </p:cNvPicPr>
          <p:nvPr/>
        </p:nvPicPr>
        <p:blipFill>
          <a:blip r:embed="rId2"/>
          <a:stretch>
            <a:fillRect/>
          </a:stretch>
        </p:blipFill>
        <p:spPr>
          <a:xfrm>
            <a:off x="1311925" y="1605612"/>
            <a:ext cx="4544458" cy="4544458"/>
          </a:xfrm>
          <a:prstGeom prst="rect">
            <a:avLst/>
          </a:prstGeom>
        </p:spPr>
      </p:pic>
      <p:pic>
        <p:nvPicPr>
          <p:cNvPr id="7" name="Image 6">
            <a:extLst>
              <a:ext uri="{FF2B5EF4-FFF2-40B4-BE49-F238E27FC236}">
                <a16:creationId xmlns:a16="http://schemas.microsoft.com/office/drawing/2014/main" id="{A9415D01-7767-77E9-34FC-56CB20893F35}"/>
              </a:ext>
            </a:extLst>
          </p:cNvPr>
          <p:cNvPicPr>
            <a:picLocks noChangeAspect="1"/>
          </p:cNvPicPr>
          <p:nvPr/>
        </p:nvPicPr>
        <p:blipFill>
          <a:blip r:embed="rId3"/>
          <a:stretch>
            <a:fillRect/>
          </a:stretch>
        </p:blipFill>
        <p:spPr>
          <a:xfrm>
            <a:off x="6516994" y="1602758"/>
            <a:ext cx="4594234" cy="4594234"/>
          </a:xfrm>
          <a:prstGeom prst="rect">
            <a:avLst/>
          </a:prstGeom>
        </p:spPr>
      </p:pic>
      <p:sp>
        <p:nvSpPr>
          <p:cNvPr id="8" name="ZoneTexte 7">
            <a:extLst>
              <a:ext uri="{FF2B5EF4-FFF2-40B4-BE49-F238E27FC236}">
                <a16:creationId xmlns:a16="http://schemas.microsoft.com/office/drawing/2014/main" id="{F74E87E5-514B-1826-17D5-B59B2928DA4D}"/>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4" name="Rectangle 3">
            <a:extLst>
              <a:ext uri="{FF2B5EF4-FFF2-40B4-BE49-F238E27FC236}">
                <a16:creationId xmlns:a16="http://schemas.microsoft.com/office/drawing/2014/main" id="{47F4631D-3F4C-925E-6C19-9912E2BE2B1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951372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15" name="Rectangle 14">
            <a:extLst>
              <a:ext uri="{FF2B5EF4-FFF2-40B4-BE49-F238E27FC236}">
                <a16:creationId xmlns:a16="http://schemas.microsoft.com/office/drawing/2014/main" id="{C74C0D7D-8F8E-771B-E840-20A8BF229E2A}"/>
              </a:ext>
            </a:extLst>
          </p:cNvPr>
          <p:cNvSpPr/>
          <p:nvPr/>
        </p:nvSpPr>
        <p:spPr>
          <a:xfrm>
            <a:off x="594911" y="2454007"/>
            <a:ext cx="11204154" cy="1949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E9A4A46-A669-291E-E8D1-EBA62950AD86}"/>
              </a:ext>
            </a:extLst>
          </p:cNvPr>
          <p:cNvSpPr txBox="1"/>
          <p:nvPr/>
        </p:nvSpPr>
        <p:spPr>
          <a:xfrm>
            <a:off x="838200" y="2967334"/>
            <a:ext cx="2974553" cy="923330"/>
          </a:xfrm>
          <a:prstGeom prst="rect">
            <a:avLst/>
          </a:prstGeom>
          <a:solidFill>
            <a:schemeClr val="bg2">
              <a:lumMod val="50000"/>
            </a:schemeClr>
          </a:solidFill>
        </p:spPr>
        <p:txBody>
          <a:bodyPr wrap="square" rtlCol="0">
            <a:spAutoFit/>
          </a:bodyPr>
          <a:lstStyle/>
          <a:p>
            <a:r>
              <a:rPr lang="fr-FR" sz="5400" b="1" dirty="0">
                <a:solidFill>
                  <a:schemeClr val="bg1"/>
                </a:solidFill>
              </a:rPr>
              <a:t>1% Cats</a:t>
            </a:r>
          </a:p>
        </p:txBody>
      </p:sp>
      <p:sp>
        <p:nvSpPr>
          <p:cNvPr id="16" name="ZoneTexte 15">
            <a:extLst>
              <a:ext uri="{FF2B5EF4-FFF2-40B4-BE49-F238E27FC236}">
                <a16:creationId xmlns:a16="http://schemas.microsoft.com/office/drawing/2014/main" id="{0199C6AE-EB3C-C26E-5A85-67B249E09450}"/>
              </a:ext>
            </a:extLst>
          </p:cNvPr>
          <p:cNvSpPr txBox="1"/>
          <p:nvPr/>
        </p:nvSpPr>
        <p:spPr>
          <a:xfrm>
            <a:off x="3910070" y="2967334"/>
            <a:ext cx="3427163" cy="923330"/>
          </a:xfrm>
          <a:prstGeom prst="rect">
            <a:avLst/>
          </a:prstGeom>
          <a:solidFill>
            <a:schemeClr val="accent3">
              <a:lumMod val="25000"/>
            </a:schemeClr>
          </a:solidFill>
        </p:spPr>
        <p:txBody>
          <a:bodyPr wrap="square" rtlCol="0">
            <a:spAutoFit/>
          </a:bodyPr>
          <a:lstStyle/>
          <a:p>
            <a:r>
              <a:rPr lang="fr-FR" sz="5400" b="1" dirty="0">
                <a:solidFill>
                  <a:schemeClr val="bg1"/>
                </a:solidFill>
              </a:rPr>
              <a:t>20% Dogs</a:t>
            </a:r>
          </a:p>
        </p:txBody>
      </p:sp>
      <p:sp>
        <p:nvSpPr>
          <p:cNvPr id="17" name="ZoneTexte 16">
            <a:extLst>
              <a:ext uri="{FF2B5EF4-FFF2-40B4-BE49-F238E27FC236}">
                <a16:creationId xmlns:a16="http://schemas.microsoft.com/office/drawing/2014/main" id="{5C762340-0381-0F4C-7F38-8C0FAE5A6281}"/>
              </a:ext>
            </a:extLst>
          </p:cNvPr>
          <p:cNvSpPr txBox="1"/>
          <p:nvPr/>
        </p:nvSpPr>
        <p:spPr>
          <a:xfrm>
            <a:off x="7434550" y="2967334"/>
            <a:ext cx="4162539" cy="923330"/>
          </a:xfrm>
          <a:prstGeom prst="rect">
            <a:avLst/>
          </a:prstGeom>
          <a:solidFill>
            <a:srgbClr val="7030A0"/>
          </a:solidFill>
        </p:spPr>
        <p:txBody>
          <a:bodyPr wrap="square" rtlCol="0">
            <a:spAutoFit/>
          </a:bodyPr>
          <a:lstStyle/>
          <a:p>
            <a:r>
              <a:rPr lang="fr-FR" sz="5400" b="1" dirty="0">
                <a:solidFill>
                  <a:schemeClr val="bg1"/>
                </a:solidFill>
              </a:rPr>
              <a:t>79% Others</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939188" y="11284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
        <p:nvSpPr>
          <p:cNvPr id="2" name="ZoneTexte 1">
            <a:extLst>
              <a:ext uri="{FF2B5EF4-FFF2-40B4-BE49-F238E27FC236}">
                <a16:creationId xmlns:a16="http://schemas.microsoft.com/office/drawing/2014/main" id="{D754FAE3-29B9-24B4-DD75-DE31147D15A9}"/>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Tree>
    <p:extLst>
      <p:ext uri="{BB962C8B-B14F-4D97-AF65-F5344CB8AC3E}">
        <p14:creationId xmlns:p14="http://schemas.microsoft.com/office/powerpoint/2010/main" val="3769876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4">
            <a:extLst>
              <a:ext uri="{FF2B5EF4-FFF2-40B4-BE49-F238E27FC236}">
                <a16:creationId xmlns:a16="http://schemas.microsoft.com/office/drawing/2014/main" id="{FDC4CB48-A0F7-458F-BA84-5D2E48138B65}"/>
              </a:ext>
            </a:extLst>
          </p:cNvPr>
          <p:cNvGraphicFramePr>
            <a:graphicFrameLocks noGrp="1"/>
          </p:cNvGraphicFramePr>
          <p:nvPr>
            <p:ph idx="1"/>
          </p:nvPr>
        </p:nvGraphicFramePr>
        <p:xfrm>
          <a:off x="1247145" y="410618"/>
          <a:ext cx="10283217" cy="6331694"/>
        </p:xfrm>
        <a:graphic>
          <a:graphicData uri="http://schemas.openxmlformats.org/drawingml/2006/table">
            <a:tbl>
              <a:tblPr firstRow="1" bandRow="1">
                <a:tableStyleId>{2D5ABB26-0587-4C30-8999-92F81FD0307C}</a:tableStyleId>
              </a:tblPr>
              <a:tblGrid>
                <a:gridCol w="2382609">
                  <a:extLst>
                    <a:ext uri="{9D8B030D-6E8A-4147-A177-3AD203B41FA5}">
                      <a16:colId xmlns:a16="http://schemas.microsoft.com/office/drawing/2014/main" val="1440320806"/>
                    </a:ext>
                  </a:extLst>
                </a:gridCol>
                <a:gridCol w="7900608">
                  <a:extLst>
                    <a:ext uri="{9D8B030D-6E8A-4147-A177-3AD203B41FA5}">
                      <a16:colId xmlns:a16="http://schemas.microsoft.com/office/drawing/2014/main" val="1689722939"/>
                    </a:ext>
                  </a:extLst>
                </a:gridCol>
              </a:tblGrid>
              <a:tr h="1123720">
                <a:tc>
                  <a:txBody>
                    <a:bodyPr/>
                    <a:lstStyle/>
                    <a:p>
                      <a:r>
                        <a:rPr lang="fr-FR" sz="3200" b="1" dirty="0">
                          <a:solidFill>
                            <a:schemeClr val="bg2">
                              <a:lumMod val="25000"/>
                            </a:schemeClr>
                          </a:solidFill>
                        </a:rPr>
                        <a:t>train</a:t>
                      </a:r>
                      <a:endParaRPr lang="fr-FR" sz="3200" b="1" dirty="0"/>
                    </a:p>
                  </a:txBody>
                  <a:tcPr>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cat1.png, cat2.png,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dog1.png, dog2.png,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other1.png, other2.png, etc.</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132460"/>
                  </a:ext>
                </a:extLst>
              </a:tr>
              <a:tr h="1246007">
                <a:tc>
                  <a:txBody>
                    <a:bodyPr/>
                    <a:lstStyle/>
                    <a:p>
                      <a:r>
                        <a:rPr lang="fr-FR" sz="3200" b="1" dirty="0">
                          <a:solidFill>
                            <a:schemeClr val="bg2">
                              <a:lumMod val="25000"/>
                            </a:schemeClr>
                          </a:solidFill>
                        </a:rPr>
                        <a:t>validation</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cat3.png, cat4.png,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dog3.png, dog4.png,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other3.png, other4.png,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188626"/>
                  </a:ext>
                </a:extLst>
              </a:tr>
              <a:tr h="1794247">
                <a:tc>
                  <a:txBody>
                    <a:bodyPr/>
                    <a:lstStyle/>
                    <a:p>
                      <a:r>
                        <a:rPr lang="fr-FR" sz="3200" b="1" dirty="0">
                          <a:solidFill>
                            <a:schemeClr val="bg2">
                              <a:lumMod val="25000"/>
                            </a:schemeClr>
                          </a:solidFill>
                        </a:rPr>
                        <a:t>test</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cat5.png, cat6.png,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dog5.png, dog6.png,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other5.png, other6.png,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9187125"/>
                  </a:ext>
                </a:extLst>
              </a:tr>
              <a:tr h="1794247">
                <a:tc>
                  <a:txBody>
                    <a:bodyPr/>
                    <a:lstStyle/>
                    <a:p>
                      <a:r>
                        <a:rPr lang="fr-FR" sz="3200" b="1" kern="1200" dirty="0" err="1">
                          <a:solidFill>
                            <a:schemeClr val="bg2">
                              <a:lumMod val="25000"/>
                            </a:schemeClr>
                          </a:solidFill>
                          <a:latin typeface="+mn-lt"/>
                          <a:ea typeface="+mn-ea"/>
                          <a:cs typeface="+mn-cs"/>
                        </a:rPr>
                        <a:t>integration</a:t>
                      </a:r>
                      <a:endParaRPr lang="fr-FR" sz="3200" b="1" kern="1200" dirty="0">
                        <a:solidFill>
                          <a:schemeClr val="bg2">
                            <a:lumMod val="25000"/>
                          </a:schemeClr>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dirty="0">
                          <a:solidFill>
                            <a:schemeClr val="bg1">
                              <a:lumMod val="65000"/>
                            </a:schemeClr>
                          </a:solidFill>
                        </a:rPr>
                        <a:t>file1.pdf file2.pdf,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file1</a:t>
                      </a:r>
                      <a:r>
                        <a:rPr lang="fr-FR" sz="2800" dirty="0">
                          <a:solidFill>
                            <a:schemeClr val="bg1">
                              <a:lumMod val="65000"/>
                            </a:schemeClr>
                          </a:solidFill>
                        </a:rPr>
                        <a:t>: image1.png, image2.png, images3.png</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file2</a:t>
                      </a:r>
                      <a:r>
                        <a:rPr lang="fr-FR" sz="2400" dirty="0">
                          <a:solidFill>
                            <a:schemeClr val="bg1">
                              <a:lumMod val="65000"/>
                            </a:schemeClr>
                          </a:solidFill>
                        </a:rPr>
                        <a:t>: </a:t>
                      </a:r>
                      <a:r>
                        <a:rPr lang="fr-FR" sz="2800" kern="1200" dirty="0">
                          <a:solidFill>
                            <a:schemeClr val="bg1">
                              <a:lumMod val="65000"/>
                            </a:schemeClr>
                          </a:solidFill>
                          <a:latin typeface="+mn-lt"/>
                          <a:ea typeface="+mn-ea"/>
                          <a:cs typeface="+mn-cs"/>
                        </a:rPr>
                        <a:t>image1.png, image2.png</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19839194"/>
                  </a:ext>
                </a:extLst>
              </a:tr>
            </a:tbl>
          </a:graphicData>
        </a:graphic>
      </p:graphicFrame>
      <p:pic>
        <p:nvPicPr>
          <p:cNvPr id="9" name="Image 8">
            <a:extLst>
              <a:ext uri="{FF2B5EF4-FFF2-40B4-BE49-F238E27FC236}">
                <a16:creationId xmlns:a16="http://schemas.microsoft.com/office/drawing/2014/main" id="{10400FE4-DFD7-482B-84D0-20D0C55143AD}"/>
              </a:ext>
            </a:extLst>
          </p:cNvPr>
          <p:cNvPicPr>
            <a:picLocks noChangeAspect="1"/>
          </p:cNvPicPr>
          <p:nvPr/>
        </p:nvPicPr>
        <p:blipFill>
          <a:blip r:embed="rId3"/>
          <a:stretch>
            <a:fillRect/>
          </a:stretch>
        </p:blipFill>
        <p:spPr>
          <a:xfrm>
            <a:off x="615517" y="343728"/>
            <a:ext cx="631625" cy="719759"/>
          </a:xfrm>
          <a:prstGeom prst="rect">
            <a:avLst/>
          </a:prstGeom>
        </p:spPr>
      </p:pic>
      <p:pic>
        <p:nvPicPr>
          <p:cNvPr id="12" name="Image 11">
            <a:extLst>
              <a:ext uri="{FF2B5EF4-FFF2-40B4-BE49-F238E27FC236}">
                <a16:creationId xmlns:a16="http://schemas.microsoft.com/office/drawing/2014/main" id="{BFCC9427-4EC6-4366-B5D9-F43511273BD7}"/>
              </a:ext>
            </a:extLst>
          </p:cNvPr>
          <p:cNvPicPr>
            <a:picLocks noChangeAspect="1"/>
          </p:cNvPicPr>
          <p:nvPr/>
        </p:nvPicPr>
        <p:blipFill>
          <a:blip r:embed="rId3"/>
          <a:stretch>
            <a:fillRect/>
          </a:stretch>
        </p:blipFill>
        <p:spPr>
          <a:xfrm>
            <a:off x="615516" y="1765174"/>
            <a:ext cx="631625" cy="719759"/>
          </a:xfrm>
          <a:prstGeom prst="rect">
            <a:avLst/>
          </a:prstGeom>
        </p:spPr>
      </p:pic>
      <p:pic>
        <p:nvPicPr>
          <p:cNvPr id="13" name="Image 12">
            <a:extLst>
              <a:ext uri="{FF2B5EF4-FFF2-40B4-BE49-F238E27FC236}">
                <a16:creationId xmlns:a16="http://schemas.microsoft.com/office/drawing/2014/main" id="{F4A49E00-C55E-4FE1-97F6-B0E9037BEF63}"/>
              </a:ext>
            </a:extLst>
          </p:cNvPr>
          <p:cNvPicPr>
            <a:picLocks noChangeAspect="1"/>
          </p:cNvPicPr>
          <p:nvPr/>
        </p:nvPicPr>
        <p:blipFill>
          <a:blip r:embed="rId3"/>
          <a:stretch>
            <a:fillRect/>
          </a:stretch>
        </p:blipFill>
        <p:spPr>
          <a:xfrm>
            <a:off x="615516" y="3108148"/>
            <a:ext cx="631625" cy="719759"/>
          </a:xfrm>
          <a:prstGeom prst="rect">
            <a:avLst/>
          </a:prstGeom>
        </p:spPr>
      </p:pic>
      <p:pic>
        <p:nvPicPr>
          <p:cNvPr id="3" name="Image 2">
            <a:extLst>
              <a:ext uri="{FF2B5EF4-FFF2-40B4-BE49-F238E27FC236}">
                <a16:creationId xmlns:a16="http://schemas.microsoft.com/office/drawing/2014/main" id="{E817ADC6-DDA0-CFDB-8F73-FA4482196772}"/>
              </a:ext>
            </a:extLst>
          </p:cNvPr>
          <p:cNvPicPr>
            <a:picLocks noChangeAspect="1"/>
          </p:cNvPicPr>
          <p:nvPr/>
        </p:nvPicPr>
        <p:blipFill>
          <a:blip r:embed="rId3"/>
          <a:stretch>
            <a:fillRect/>
          </a:stretch>
        </p:blipFill>
        <p:spPr>
          <a:xfrm>
            <a:off x="668244" y="4925230"/>
            <a:ext cx="631625" cy="719759"/>
          </a:xfrm>
          <a:prstGeom prst="rect">
            <a:avLst/>
          </a:prstGeom>
        </p:spPr>
      </p:pic>
      <p:pic>
        <p:nvPicPr>
          <p:cNvPr id="7" name="Image 6">
            <a:extLst>
              <a:ext uri="{FF2B5EF4-FFF2-40B4-BE49-F238E27FC236}">
                <a16:creationId xmlns:a16="http://schemas.microsoft.com/office/drawing/2014/main" id="{54CF8595-CA2C-E6C6-DF2D-8B2061781465}"/>
              </a:ext>
            </a:extLst>
          </p:cNvPr>
          <p:cNvPicPr>
            <a:picLocks noChangeAspect="1"/>
          </p:cNvPicPr>
          <p:nvPr/>
        </p:nvPicPr>
        <p:blipFill>
          <a:blip r:embed="rId3"/>
          <a:stretch>
            <a:fillRect/>
          </a:stretch>
        </p:blipFill>
        <p:spPr>
          <a:xfrm>
            <a:off x="3804630" y="477537"/>
            <a:ext cx="396776" cy="452140"/>
          </a:xfrm>
          <a:prstGeom prst="rect">
            <a:avLst/>
          </a:prstGeom>
        </p:spPr>
      </p:pic>
      <p:pic>
        <p:nvPicPr>
          <p:cNvPr id="8" name="Image 7">
            <a:extLst>
              <a:ext uri="{FF2B5EF4-FFF2-40B4-BE49-F238E27FC236}">
                <a16:creationId xmlns:a16="http://schemas.microsoft.com/office/drawing/2014/main" id="{999C31AB-1968-7DA0-9866-4DB95999045A}"/>
              </a:ext>
            </a:extLst>
          </p:cNvPr>
          <p:cNvPicPr>
            <a:picLocks noChangeAspect="1"/>
          </p:cNvPicPr>
          <p:nvPr/>
        </p:nvPicPr>
        <p:blipFill>
          <a:blip r:embed="rId3"/>
          <a:stretch>
            <a:fillRect/>
          </a:stretch>
        </p:blipFill>
        <p:spPr>
          <a:xfrm>
            <a:off x="3804630" y="837417"/>
            <a:ext cx="396776" cy="452140"/>
          </a:xfrm>
          <a:prstGeom prst="rect">
            <a:avLst/>
          </a:prstGeom>
        </p:spPr>
      </p:pic>
      <p:pic>
        <p:nvPicPr>
          <p:cNvPr id="10" name="Image 9">
            <a:extLst>
              <a:ext uri="{FF2B5EF4-FFF2-40B4-BE49-F238E27FC236}">
                <a16:creationId xmlns:a16="http://schemas.microsoft.com/office/drawing/2014/main" id="{C7D90C80-7902-6676-AD4B-F1842274852D}"/>
              </a:ext>
            </a:extLst>
          </p:cNvPr>
          <p:cNvPicPr>
            <a:picLocks noChangeAspect="1"/>
          </p:cNvPicPr>
          <p:nvPr/>
        </p:nvPicPr>
        <p:blipFill>
          <a:blip r:embed="rId3"/>
          <a:stretch>
            <a:fillRect/>
          </a:stretch>
        </p:blipFill>
        <p:spPr>
          <a:xfrm>
            <a:off x="3804630" y="1289557"/>
            <a:ext cx="396776" cy="452140"/>
          </a:xfrm>
          <a:prstGeom prst="rect">
            <a:avLst/>
          </a:prstGeom>
        </p:spPr>
      </p:pic>
      <p:pic>
        <p:nvPicPr>
          <p:cNvPr id="11" name="Image 10">
            <a:extLst>
              <a:ext uri="{FF2B5EF4-FFF2-40B4-BE49-F238E27FC236}">
                <a16:creationId xmlns:a16="http://schemas.microsoft.com/office/drawing/2014/main" id="{134343AA-3DDA-9E95-9CFA-DDC63695BC89}"/>
              </a:ext>
            </a:extLst>
          </p:cNvPr>
          <p:cNvPicPr>
            <a:picLocks noChangeAspect="1"/>
          </p:cNvPicPr>
          <p:nvPr/>
        </p:nvPicPr>
        <p:blipFill>
          <a:blip r:embed="rId3"/>
          <a:stretch>
            <a:fillRect/>
          </a:stretch>
        </p:blipFill>
        <p:spPr>
          <a:xfrm>
            <a:off x="3811381" y="1843988"/>
            <a:ext cx="396776" cy="452140"/>
          </a:xfrm>
          <a:prstGeom prst="rect">
            <a:avLst/>
          </a:prstGeom>
        </p:spPr>
      </p:pic>
      <p:pic>
        <p:nvPicPr>
          <p:cNvPr id="14" name="Image 13">
            <a:extLst>
              <a:ext uri="{FF2B5EF4-FFF2-40B4-BE49-F238E27FC236}">
                <a16:creationId xmlns:a16="http://schemas.microsoft.com/office/drawing/2014/main" id="{85635E9B-2C24-53D4-7BF4-90A25E904B70}"/>
              </a:ext>
            </a:extLst>
          </p:cNvPr>
          <p:cNvPicPr>
            <a:picLocks noChangeAspect="1"/>
          </p:cNvPicPr>
          <p:nvPr/>
        </p:nvPicPr>
        <p:blipFill>
          <a:blip r:embed="rId3"/>
          <a:stretch>
            <a:fillRect/>
          </a:stretch>
        </p:blipFill>
        <p:spPr>
          <a:xfrm>
            <a:off x="3811381" y="2203868"/>
            <a:ext cx="396776" cy="452140"/>
          </a:xfrm>
          <a:prstGeom prst="rect">
            <a:avLst/>
          </a:prstGeom>
        </p:spPr>
      </p:pic>
      <p:pic>
        <p:nvPicPr>
          <p:cNvPr id="15" name="Image 14">
            <a:extLst>
              <a:ext uri="{FF2B5EF4-FFF2-40B4-BE49-F238E27FC236}">
                <a16:creationId xmlns:a16="http://schemas.microsoft.com/office/drawing/2014/main" id="{0C2AD465-076F-2B47-F3D4-A09F575A67A4}"/>
              </a:ext>
            </a:extLst>
          </p:cNvPr>
          <p:cNvPicPr>
            <a:picLocks noChangeAspect="1"/>
          </p:cNvPicPr>
          <p:nvPr/>
        </p:nvPicPr>
        <p:blipFill>
          <a:blip r:embed="rId3"/>
          <a:stretch>
            <a:fillRect/>
          </a:stretch>
        </p:blipFill>
        <p:spPr>
          <a:xfrm>
            <a:off x="3811381" y="2656008"/>
            <a:ext cx="396776" cy="452140"/>
          </a:xfrm>
          <a:prstGeom prst="rect">
            <a:avLst/>
          </a:prstGeom>
        </p:spPr>
      </p:pic>
      <p:pic>
        <p:nvPicPr>
          <p:cNvPr id="16" name="Image 15">
            <a:extLst>
              <a:ext uri="{FF2B5EF4-FFF2-40B4-BE49-F238E27FC236}">
                <a16:creationId xmlns:a16="http://schemas.microsoft.com/office/drawing/2014/main" id="{6D1997CA-A537-50CB-9DB7-CBEB6967598E}"/>
              </a:ext>
            </a:extLst>
          </p:cNvPr>
          <p:cNvPicPr>
            <a:picLocks noChangeAspect="1"/>
          </p:cNvPicPr>
          <p:nvPr/>
        </p:nvPicPr>
        <p:blipFill>
          <a:blip r:embed="rId3"/>
          <a:stretch>
            <a:fillRect/>
          </a:stretch>
        </p:blipFill>
        <p:spPr>
          <a:xfrm>
            <a:off x="3811381" y="3241958"/>
            <a:ext cx="396776" cy="452140"/>
          </a:xfrm>
          <a:prstGeom prst="rect">
            <a:avLst/>
          </a:prstGeom>
        </p:spPr>
      </p:pic>
      <p:pic>
        <p:nvPicPr>
          <p:cNvPr id="17" name="Image 16">
            <a:extLst>
              <a:ext uri="{FF2B5EF4-FFF2-40B4-BE49-F238E27FC236}">
                <a16:creationId xmlns:a16="http://schemas.microsoft.com/office/drawing/2014/main" id="{7CFCC238-548A-18E9-0A40-40AB2B583219}"/>
              </a:ext>
            </a:extLst>
          </p:cNvPr>
          <p:cNvPicPr>
            <a:picLocks noChangeAspect="1"/>
          </p:cNvPicPr>
          <p:nvPr/>
        </p:nvPicPr>
        <p:blipFill>
          <a:blip r:embed="rId3"/>
          <a:stretch>
            <a:fillRect/>
          </a:stretch>
        </p:blipFill>
        <p:spPr>
          <a:xfrm>
            <a:off x="3811381" y="3601838"/>
            <a:ext cx="396776" cy="452140"/>
          </a:xfrm>
          <a:prstGeom prst="rect">
            <a:avLst/>
          </a:prstGeom>
        </p:spPr>
      </p:pic>
      <p:pic>
        <p:nvPicPr>
          <p:cNvPr id="18" name="Image 17">
            <a:extLst>
              <a:ext uri="{FF2B5EF4-FFF2-40B4-BE49-F238E27FC236}">
                <a16:creationId xmlns:a16="http://schemas.microsoft.com/office/drawing/2014/main" id="{67C3D3B4-C486-73DB-D202-0402181DAE47}"/>
              </a:ext>
            </a:extLst>
          </p:cNvPr>
          <p:cNvPicPr>
            <a:picLocks noChangeAspect="1"/>
          </p:cNvPicPr>
          <p:nvPr/>
        </p:nvPicPr>
        <p:blipFill>
          <a:blip r:embed="rId3"/>
          <a:stretch>
            <a:fillRect/>
          </a:stretch>
        </p:blipFill>
        <p:spPr>
          <a:xfrm>
            <a:off x="3811381" y="4053978"/>
            <a:ext cx="396776" cy="452140"/>
          </a:xfrm>
          <a:prstGeom prst="rect">
            <a:avLst/>
          </a:prstGeom>
        </p:spPr>
      </p:pic>
      <p:sp>
        <p:nvSpPr>
          <p:cNvPr id="2" name="Rectangle 1">
            <a:extLst>
              <a:ext uri="{FF2B5EF4-FFF2-40B4-BE49-F238E27FC236}">
                <a16:creationId xmlns:a16="http://schemas.microsoft.com/office/drawing/2014/main" id="{7923819C-75F5-4712-A8DF-68981E4A35B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5" name="Image 4">
            <a:extLst>
              <a:ext uri="{FF2B5EF4-FFF2-40B4-BE49-F238E27FC236}">
                <a16:creationId xmlns:a16="http://schemas.microsoft.com/office/drawing/2014/main" id="{AC5D665A-791F-A2B6-50B6-8ED66C7992D4}"/>
              </a:ext>
            </a:extLst>
          </p:cNvPr>
          <p:cNvPicPr>
            <a:picLocks noChangeAspect="1"/>
          </p:cNvPicPr>
          <p:nvPr/>
        </p:nvPicPr>
        <p:blipFill>
          <a:blip r:embed="rId3"/>
          <a:stretch>
            <a:fillRect/>
          </a:stretch>
        </p:blipFill>
        <p:spPr>
          <a:xfrm>
            <a:off x="3811381" y="5418919"/>
            <a:ext cx="396776" cy="452140"/>
          </a:xfrm>
          <a:prstGeom prst="rect">
            <a:avLst/>
          </a:prstGeom>
        </p:spPr>
      </p:pic>
      <p:pic>
        <p:nvPicPr>
          <p:cNvPr id="6" name="Image 5">
            <a:extLst>
              <a:ext uri="{FF2B5EF4-FFF2-40B4-BE49-F238E27FC236}">
                <a16:creationId xmlns:a16="http://schemas.microsoft.com/office/drawing/2014/main" id="{42009810-23F8-79BE-8B0E-67C04443CD57}"/>
              </a:ext>
            </a:extLst>
          </p:cNvPr>
          <p:cNvPicPr>
            <a:picLocks noChangeAspect="1"/>
          </p:cNvPicPr>
          <p:nvPr/>
        </p:nvPicPr>
        <p:blipFill>
          <a:blip r:embed="rId3"/>
          <a:stretch>
            <a:fillRect/>
          </a:stretch>
        </p:blipFill>
        <p:spPr>
          <a:xfrm>
            <a:off x="3815276" y="5839962"/>
            <a:ext cx="396776" cy="452140"/>
          </a:xfrm>
          <a:prstGeom prst="rect">
            <a:avLst/>
          </a:prstGeom>
        </p:spPr>
      </p:pic>
      <p:sp>
        <p:nvSpPr>
          <p:cNvPr id="19" name="Rectangle 18">
            <a:extLst>
              <a:ext uri="{FF2B5EF4-FFF2-40B4-BE49-F238E27FC236}">
                <a16:creationId xmlns:a16="http://schemas.microsoft.com/office/drawing/2014/main" id="{2D4EAC6F-D698-47F5-6A6D-32659C35F078}"/>
              </a:ext>
            </a:extLst>
          </p:cNvPr>
          <p:cNvSpPr/>
          <p:nvPr/>
        </p:nvSpPr>
        <p:spPr>
          <a:xfrm>
            <a:off x="352121" y="102097"/>
            <a:ext cx="11592952" cy="4574075"/>
          </a:xfrm>
          <a:prstGeom prst="rect">
            <a:avLst/>
          </a:prstGeom>
          <a:noFill/>
          <a:ln w="508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EE9F20F2-FF48-D735-E079-ECAC54414015}"/>
              </a:ext>
            </a:extLst>
          </p:cNvPr>
          <p:cNvSpPr/>
          <p:nvPr/>
        </p:nvSpPr>
        <p:spPr>
          <a:xfrm>
            <a:off x="352121" y="4753266"/>
            <a:ext cx="11592952" cy="1679310"/>
          </a:xfrm>
          <a:prstGeom prst="rect">
            <a:avLst/>
          </a:prstGeom>
          <a:noFill/>
          <a:ln w="5080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27433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1B6EF-A65D-C8CA-AD0B-5CB8977E797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D6AE133-2BB1-8E60-AA31-F82C427E0F4A}"/>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9AA6FBD6-B336-1092-9230-847411F8C346}"/>
              </a:ext>
            </a:extLst>
          </p:cNvPr>
          <p:cNvSpPr>
            <a:spLocks noChangeArrowheads="1"/>
          </p:cNvSpPr>
          <p:nvPr/>
        </p:nvSpPr>
        <p:spPr bwMode="auto">
          <a:xfrm>
            <a:off x="1303117" y="612844"/>
            <a:ext cx="9585766"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4000" b="0" i="0" u="none" strike="noStrike" cap="none" normalizeH="0" baseline="0" dirty="0" err="1">
                <a:ln>
                  <a:noFill/>
                </a:ln>
                <a:solidFill>
                  <a:srgbClr val="080808"/>
                </a:solidFill>
                <a:effectLst/>
                <a:latin typeface="JetBrains Mono"/>
              </a:rPr>
              <a:t>random.seed</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a:ln>
                  <a:noFill/>
                </a:ln>
                <a:solidFill>
                  <a:srgbClr val="1750EB"/>
                </a:solidFill>
                <a:effectLst/>
                <a:latin typeface="JetBrains Mono"/>
              </a:rPr>
              <a:t>11</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 = [</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p</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for </a:t>
            </a:r>
            <a:r>
              <a:rPr kumimoji="0" lang="fr-FR" altLang="fr-FR" sz="4000" b="0" i="0" u="none" strike="noStrike" cap="none" normalizeH="0" baseline="0" dirty="0">
                <a:ln>
                  <a:noFill/>
                </a:ln>
                <a:solidFill>
                  <a:srgbClr val="080808"/>
                </a:solidFill>
                <a:effectLst/>
                <a:latin typeface="JetBrains Mono"/>
              </a:rPr>
              <a:t>p </a:t>
            </a:r>
            <a:r>
              <a:rPr kumimoji="0" lang="fr-FR" altLang="fr-FR" sz="4000" b="0" i="0" u="none" strike="noStrike" cap="none" normalizeH="0" baseline="0" dirty="0">
                <a:ln>
                  <a:noFill/>
                </a:ln>
                <a:solidFill>
                  <a:srgbClr val="0033B3"/>
                </a:solidFill>
                <a:effectLst/>
                <a:latin typeface="JetBrains Mono"/>
              </a:rPr>
              <a:t>in </a:t>
            </a:r>
            <a:r>
              <a:rPr kumimoji="0" lang="fr-FR" altLang="fr-FR" sz="4000" b="0" i="0" u="none" strike="noStrike" cap="none" normalizeH="0" baseline="0" dirty="0">
                <a:ln>
                  <a:noFill/>
                </a:ln>
                <a:solidFill>
                  <a:srgbClr val="080808"/>
                </a:solidFill>
                <a:effectLst/>
                <a:latin typeface="JetBrains Mono"/>
              </a:rPr>
              <a:t>Path(</a:t>
            </a:r>
            <a:r>
              <a:rPr kumimoji="0" lang="fr-FR" altLang="fr-FR" sz="4000" b="0" i="0" u="none" strike="noStrike" cap="none" normalizeH="0" baseline="0" dirty="0" err="1">
                <a:ln>
                  <a:noFill/>
                </a:ln>
                <a:solidFill>
                  <a:srgbClr val="080808"/>
                </a:solidFill>
                <a:effectLst/>
                <a:latin typeface="JetBrains Mono"/>
              </a:rPr>
              <a:t>input_pdfs_directory</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iterdir</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if </a:t>
            </a:r>
            <a:r>
              <a:rPr kumimoji="0" lang="fr-FR" altLang="fr-FR" sz="4000" b="0" i="0" u="none" strike="noStrike" cap="none" normalizeH="0" baseline="0" dirty="0" err="1">
                <a:ln>
                  <a:noFill/>
                </a:ln>
                <a:solidFill>
                  <a:srgbClr val="080808"/>
                </a:solidFill>
                <a:effectLst/>
                <a:latin typeface="JetBrains Mono"/>
              </a:rPr>
              <a:t>p.is_file</a:t>
            </a: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and </a:t>
            </a:r>
            <a:r>
              <a:rPr kumimoji="0" lang="fr-FR" altLang="fr-FR" sz="4000" b="0" i="0" u="none" strike="noStrike" cap="none" normalizeH="0" baseline="0" dirty="0" err="1">
                <a:ln>
                  <a:noFill/>
                </a:ln>
                <a:solidFill>
                  <a:srgbClr val="080808"/>
                </a:solidFill>
                <a:effectLst/>
                <a:latin typeface="JetBrains Mono"/>
              </a:rPr>
              <a:t>p.suffix</a:t>
            </a:r>
            <a:r>
              <a:rPr kumimoji="0" lang="fr-FR" altLang="fr-FR" sz="4000" b="0" i="0" u="none" strike="noStrike" cap="none" normalizeH="0" baseline="0" dirty="0">
                <a:ln>
                  <a:noFill/>
                </a:ln>
                <a:solidFill>
                  <a:srgbClr val="080808"/>
                </a:solidFill>
                <a:effectLst/>
                <a:latin typeface="JetBrains Mono"/>
              </a:rPr>
              <a:t> == </a:t>
            </a:r>
            <a:r>
              <a:rPr kumimoji="0" lang="fr-FR" altLang="fr-FR" sz="4000" b="0" i="0" u="none" strike="noStrike" cap="none" normalizeH="0" baseline="0" dirty="0">
                <a:ln>
                  <a:noFill/>
                </a:ln>
                <a:solidFill>
                  <a:srgbClr val="067D17"/>
                </a:solidFill>
                <a:effectLst/>
                <a:latin typeface="JetBrains Mono"/>
              </a:rPr>
              <a:t>".</a:t>
            </a:r>
            <a:r>
              <a:rPr kumimoji="0" lang="fr-FR" altLang="fr-FR" sz="4000" b="0" i="0" u="none" strike="noStrike" cap="none" normalizeH="0" baseline="0" dirty="0" err="1">
                <a:ln>
                  <a:noFill/>
                </a:ln>
                <a:solidFill>
                  <a:srgbClr val="067D17"/>
                </a:solidFill>
                <a:effectLst/>
                <a:latin typeface="JetBrains Mono"/>
              </a:rPr>
              <a:t>pdf</a:t>
            </a:r>
            <a:r>
              <a:rPr kumimoji="0" lang="fr-FR" altLang="fr-FR" sz="4000" b="0" i="0" u="none" strike="noStrike" cap="none" normalizeH="0" baseline="0" dirty="0">
                <a:ln>
                  <a:noFill/>
                </a:ln>
                <a:solidFill>
                  <a:srgbClr val="067D17"/>
                </a:solidFill>
                <a:effectLst/>
                <a:latin typeface="JetBrains Mono"/>
              </a:rPr>
              <a:t>"</a:t>
            </a:r>
            <a:br>
              <a:rPr kumimoji="0" lang="fr-FR" altLang="fr-FR" sz="4000" b="0" i="0" u="none" strike="noStrike" cap="none" normalizeH="0" baseline="0" dirty="0">
                <a:ln>
                  <a:noFill/>
                </a:ln>
                <a:solidFill>
                  <a:srgbClr val="067D17"/>
                </a:solidFill>
                <a:effectLst/>
                <a:latin typeface="JetBrains Mono"/>
              </a:rPr>
            </a:br>
            <a:r>
              <a:rPr kumimoji="0" lang="fr-FR" altLang="fr-FR" sz="4000" b="0" i="0" u="none" strike="noStrike" cap="none" normalizeH="0" baseline="0" dirty="0">
                <a:ln>
                  <a:noFill/>
                </a:ln>
                <a:solidFill>
                  <a:srgbClr val="080808"/>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random.shuffle</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a:t>
            </a:r>
            <a:endParaRPr kumimoji="0" lang="fr-FR" altLang="fr-FR" sz="72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4EDD1F-613F-1850-2CF4-A98FDF5F0A2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96991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838200" y="2380058"/>
            <a:ext cx="10515600" cy="1325563"/>
          </a:xfrm>
          <a:prstGeom prst="rect">
            <a:avLst/>
          </a:prstGeom>
          <a:solidFill>
            <a:srgbClr val="92D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bg1"/>
                </a:solidFill>
              </a:rPr>
              <a:t>How many data do I need ?</a:t>
            </a:r>
          </a:p>
        </p:txBody>
      </p:sp>
    </p:spTree>
    <p:extLst>
      <p:ext uri="{BB962C8B-B14F-4D97-AF65-F5344CB8AC3E}">
        <p14:creationId xmlns:p14="http://schemas.microsoft.com/office/powerpoint/2010/main" val="188388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MLOps</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est</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une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aventure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Humaine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70062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CE76B-D2F2-ACAA-9A73-F81C9CE1995B}"/>
              </a:ext>
            </a:extLst>
          </p:cNvPr>
          <p:cNvSpPr>
            <a:spLocks noGrp="1"/>
          </p:cNvSpPr>
          <p:nvPr>
            <p:ph type="title"/>
          </p:nvPr>
        </p:nvSpPr>
        <p:spPr/>
        <p:txBody>
          <a:bodyPr>
            <a:normAutofit/>
          </a:bodyPr>
          <a:lstStyle/>
          <a:p>
            <a:r>
              <a:rPr lang="fr-FR" sz="7200" dirty="0"/>
              <a:t>Rank-1 </a:t>
            </a:r>
            <a:r>
              <a:rPr lang="fr-FR" sz="7200" dirty="0" err="1"/>
              <a:t>tensors</a:t>
            </a:r>
            <a:endParaRPr lang="fr-FR" sz="7200" dirty="0"/>
          </a:p>
        </p:txBody>
      </p:sp>
      <p:sp>
        <p:nvSpPr>
          <p:cNvPr id="3" name="Espace réservé du contenu 2">
            <a:extLst>
              <a:ext uri="{FF2B5EF4-FFF2-40B4-BE49-F238E27FC236}">
                <a16:creationId xmlns:a16="http://schemas.microsoft.com/office/drawing/2014/main" id="{60CA923A-5BCA-98C8-9248-D893360D8EAC}"/>
              </a:ext>
            </a:extLst>
          </p:cNvPr>
          <p:cNvSpPr>
            <a:spLocks noGrp="1"/>
          </p:cNvSpPr>
          <p:nvPr>
            <p:ph idx="1"/>
          </p:nvPr>
        </p:nvSpPr>
        <p:spPr/>
        <p:txBody>
          <a:bodyPr>
            <a:normAutofit/>
          </a:bodyPr>
          <a:lstStyle/>
          <a:p>
            <a:pPr marL="0" indent="0">
              <a:buNone/>
            </a:pPr>
            <a:r>
              <a:rPr lang="fr-FR" sz="5400" dirty="0">
                <a:solidFill>
                  <a:schemeClr val="accent6">
                    <a:lumMod val="75000"/>
                  </a:schemeClr>
                </a:solidFill>
              </a:rPr>
              <a:t>x = </a:t>
            </a:r>
            <a:r>
              <a:rPr lang="fr-FR" sz="5400" dirty="0" err="1">
                <a:solidFill>
                  <a:schemeClr val="accent6">
                    <a:lumMod val="75000"/>
                  </a:schemeClr>
                </a:solidFill>
              </a:rPr>
              <a:t>np.array</a:t>
            </a:r>
            <a:r>
              <a:rPr lang="fr-FR" sz="5400" dirty="0">
                <a:solidFill>
                  <a:schemeClr val="accent6">
                    <a:lumMod val="75000"/>
                  </a:schemeClr>
                </a:solidFill>
              </a:rPr>
              <a:t>([18,3,6,14])</a:t>
            </a:r>
          </a:p>
          <a:p>
            <a:pPr marL="0" indent="0">
              <a:buNone/>
            </a:pPr>
            <a:r>
              <a:rPr lang="fr-FR" sz="5400" dirty="0" err="1">
                <a:solidFill>
                  <a:schemeClr val="accent6">
                    <a:lumMod val="75000"/>
                  </a:schemeClr>
                </a:solidFill>
              </a:rPr>
              <a:t>x.dim</a:t>
            </a:r>
            <a:endParaRPr lang="fr-FR" sz="5400" dirty="0">
              <a:solidFill>
                <a:schemeClr val="accent6">
                  <a:lumMod val="75000"/>
                </a:schemeClr>
              </a:solidFill>
            </a:endParaRPr>
          </a:p>
          <a:p>
            <a:pPr marL="0" indent="0">
              <a:buNone/>
            </a:pPr>
            <a:r>
              <a:rPr lang="fr-FR" sz="5400" dirty="0">
                <a:solidFill>
                  <a:schemeClr val="accent6">
                    <a:lumMod val="75000"/>
                  </a:schemeClr>
                </a:solidFill>
              </a:rPr>
              <a:t>&gt;&gt;&gt; 1</a:t>
            </a:r>
          </a:p>
        </p:txBody>
      </p:sp>
    </p:spTree>
    <p:extLst>
      <p:ext uri="{BB962C8B-B14F-4D97-AF65-F5344CB8AC3E}">
        <p14:creationId xmlns:p14="http://schemas.microsoft.com/office/powerpoint/2010/main" val="32989733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CE76B-D2F2-ACAA-9A73-F81C9CE1995B}"/>
              </a:ext>
            </a:extLst>
          </p:cNvPr>
          <p:cNvSpPr>
            <a:spLocks noGrp="1"/>
          </p:cNvSpPr>
          <p:nvPr>
            <p:ph type="title"/>
          </p:nvPr>
        </p:nvSpPr>
        <p:spPr/>
        <p:txBody>
          <a:bodyPr>
            <a:normAutofit/>
          </a:bodyPr>
          <a:lstStyle/>
          <a:p>
            <a:r>
              <a:rPr lang="fr-FR" sz="7200" dirty="0"/>
              <a:t>Rank-2 </a:t>
            </a:r>
            <a:r>
              <a:rPr lang="fr-FR" sz="7200" dirty="0" err="1"/>
              <a:t>tensors</a:t>
            </a:r>
            <a:endParaRPr lang="fr-FR" sz="7200" dirty="0"/>
          </a:p>
        </p:txBody>
      </p:sp>
      <p:sp>
        <p:nvSpPr>
          <p:cNvPr id="3" name="Espace réservé du contenu 2">
            <a:extLst>
              <a:ext uri="{FF2B5EF4-FFF2-40B4-BE49-F238E27FC236}">
                <a16:creationId xmlns:a16="http://schemas.microsoft.com/office/drawing/2014/main" id="{60CA923A-5BCA-98C8-9248-D893360D8EAC}"/>
              </a:ext>
            </a:extLst>
          </p:cNvPr>
          <p:cNvSpPr>
            <a:spLocks noGrp="1"/>
          </p:cNvSpPr>
          <p:nvPr>
            <p:ph idx="1"/>
          </p:nvPr>
        </p:nvSpPr>
        <p:spPr>
          <a:xfrm>
            <a:off x="838200" y="1825624"/>
            <a:ext cx="10515600" cy="4927715"/>
          </a:xfrm>
        </p:spPr>
        <p:txBody>
          <a:bodyPr>
            <a:normAutofit/>
          </a:bodyPr>
          <a:lstStyle/>
          <a:p>
            <a:pPr marL="0" indent="0">
              <a:buNone/>
            </a:pPr>
            <a:r>
              <a:rPr lang="fr-FR" sz="5400" dirty="0">
                <a:solidFill>
                  <a:schemeClr val="accent6">
                    <a:lumMod val="75000"/>
                  </a:schemeClr>
                </a:solidFill>
              </a:rPr>
              <a:t>x = </a:t>
            </a:r>
            <a:r>
              <a:rPr lang="fr-FR" sz="5400" dirty="0" err="1">
                <a:solidFill>
                  <a:schemeClr val="accent6">
                    <a:lumMod val="75000"/>
                  </a:schemeClr>
                </a:solidFill>
              </a:rPr>
              <a:t>np.array</a:t>
            </a:r>
            <a:r>
              <a:rPr lang="fr-FR" sz="5400" dirty="0">
                <a:solidFill>
                  <a:schemeClr val="accent6">
                    <a:lumMod val="75000"/>
                  </a:schemeClr>
                </a:solidFill>
              </a:rPr>
              <a:t>([</a:t>
            </a:r>
            <a:r>
              <a:rPr lang="fr-FR" sz="5400" dirty="0">
                <a:solidFill>
                  <a:schemeClr val="accent1">
                    <a:lumMod val="50000"/>
                  </a:schemeClr>
                </a:solidFill>
              </a:rPr>
              <a:t>[</a:t>
            </a:r>
            <a:r>
              <a:rPr lang="fr-FR" sz="5400" dirty="0">
                <a:solidFill>
                  <a:schemeClr val="accent6">
                    <a:lumMod val="75000"/>
                  </a:schemeClr>
                </a:solidFill>
              </a:rPr>
              <a:t>18,3,6,14</a:t>
            </a:r>
            <a:r>
              <a:rPr lang="fr-FR" sz="5400" dirty="0">
                <a:solidFill>
                  <a:schemeClr val="accent1">
                    <a:lumMod val="50000"/>
                  </a:schemeClr>
                </a:solidFill>
              </a:rPr>
              <a:t>]</a:t>
            </a:r>
            <a:r>
              <a:rPr lang="fr-FR" sz="5400" dirty="0">
                <a:solidFill>
                  <a:schemeClr val="accent6">
                    <a:lumMod val="75000"/>
                  </a:schemeClr>
                </a:solidFill>
              </a:rPr>
              <a:t>,</a:t>
            </a:r>
          </a:p>
          <a:p>
            <a:pPr marL="0" indent="0">
              <a:buNone/>
            </a:pPr>
            <a:r>
              <a:rPr lang="fr-FR" sz="5400" dirty="0">
                <a:solidFill>
                  <a:schemeClr val="accent6">
                    <a:lumMod val="75000"/>
                  </a:schemeClr>
                </a:solidFill>
              </a:rPr>
              <a:t>				</a:t>
            </a:r>
            <a:r>
              <a:rPr lang="fr-FR" sz="5400" dirty="0">
                <a:solidFill>
                  <a:schemeClr val="accent1">
                    <a:lumMod val="50000"/>
                  </a:schemeClr>
                </a:solidFill>
              </a:rPr>
              <a:t>[</a:t>
            </a:r>
            <a:r>
              <a:rPr lang="fr-FR" sz="5400" dirty="0">
                <a:solidFill>
                  <a:schemeClr val="accent6">
                    <a:lumMod val="75000"/>
                  </a:schemeClr>
                </a:solidFill>
              </a:rPr>
              <a:t>17,1,0,91</a:t>
            </a:r>
            <a:r>
              <a:rPr lang="fr-FR" sz="5400" dirty="0">
                <a:solidFill>
                  <a:schemeClr val="accent1">
                    <a:lumMod val="50000"/>
                  </a:schemeClr>
                </a:solidFill>
              </a:rPr>
              <a:t>]</a:t>
            </a:r>
            <a:r>
              <a:rPr lang="fr-FR" sz="5400" dirty="0">
                <a:solidFill>
                  <a:schemeClr val="accent6">
                    <a:lumMod val="75000"/>
                  </a:schemeClr>
                </a:solidFill>
              </a:rPr>
              <a:t>,</a:t>
            </a:r>
          </a:p>
          <a:p>
            <a:pPr marL="0" indent="0">
              <a:buNone/>
            </a:pPr>
            <a:r>
              <a:rPr lang="fr-FR" sz="5400" dirty="0">
                <a:solidFill>
                  <a:schemeClr val="accent6">
                    <a:lumMod val="75000"/>
                  </a:schemeClr>
                </a:solidFill>
              </a:rPr>
              <a:t>				</a:t>
            </a:r>
            <a:r>
              <a:rPr lang="fr-FR" sz="5400" dirty="0">
                <a:solidFill>
                  <a:schemeClr val="accent1">
                    <a:lumMod val="50000"/>
                  </a:schemeClr>
                </a:solidFill>
              </a:rPr>
              <a:t>[</a:t>
            </a:r>
            <a:r>
              <a:rPr lang="fr-FR" sz="5400" dirty="0">
                <a:solidFill>
                  <a:schemeClr val="accent6">
                    <a:lumMod val="75000"/>
                  </a:schemeClr>
                </a:solidFill>
              </a:rPr>
              <a:t>16,0,0,82</a:t>
            </a:r>
            <a:r>
              <a:rPr lang="fr-FR" sz="5400" dirty="0">
                <a:solidFill>
                  <a:schemeClr val="accent1">
                    <a:lumMod val="50000"/>
                  </a:schemeClr>
                </a:solidFill>
              </a:rPr>
              <a:t>]</a:t>
            </a:r>
            <a:r>
              <a:rPr lang="fr-FR" sz="5400" dirty="0">
                <a:solidFill>
                  <a:schemeClr val="accent6">
                    <a:lumMod val="75000"/>
                  </a:schemeClr>
                </a:solidFill>
              </a:rPr>
              <a:t>])</a:t>
            </a:r>
          </a:p>
          <a:p>
            <a:pPr marL="0" indent="0">
              <a:buNone/>
            </a:pPr>
            <a:r>
              <a:rPr lang="fr-FR" sz="5400" dirty="0" err="1">
                <a:solidFill>
                  <a:schemeClr val="accent6">
                    <a:lumMod val="75000"/>
                  </a:schemeClr>
                </a:solidFill>
              </a:rPr>
              <a:t>x.dim</a:t>
            </a:r>
            <a:endParaRPr lang="fr-FR" sz="5400" dirty="0">
              <a:solidFill>
                <a:schemeClr val="accent6">
                  <a:lumMod val="75000"/>
                </a:schemeClr>
              </a:solidFill>
            </a:endParaRPr>
          </a:p>
          <a:p>
            <a:pPr marL="0" indent="0">
              <a:buNone/>
            </a:pPr>
            <a:r>
              <a:rPr lang="fr-FR" sz="5400" dirty="0">
                <a:solidFill>
                  <a:schemeClr val="accent6">
                    <a:lumMod val="75000"/>
                  </a:schemeClr>
                </a:solidFill>
              </a:rPr>
              <a:t>&gt;&gt;&gt; 2</a:t>
            </a:r>
          </a:p>
        </p:txBody>
      </p:sp>
    </p:spTree>
    <p:extLst>
      <p:ext uri="{BB962C8B-B14F-4D97-AF65-F5344CB8AC3E}">
        <p14:creationId xmlns:p14="http://schemas.microsoft.com/office/powerpoint/2010/main" val="346571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CE76B-D2F2-ACAA-9A73-F81C9CE1995B}"/>
              </a:ext>
            </a:extLst>
          </p:cNvPr>
          <p:cNvSpPr>
            <a:spLocks noGrp="1"/>
          </p:cNvSpPr>
          <p:nvPr>
            <p:ph type="title"/>
          </p:nvPr>
        </p:nvSpPr>
        <p:spPr/>
        <p:txBody>
          <a:bodyPr>
            <a:normAutofit/>
          </a:bodyPr>
          <a:lstStyle/>
          <a:p>
            <a:r>
              <a:rPr lang="fr-FR" sz="7200" dirty="0"/>
              <a:t>Rank-3 </a:t>
            </a:r>
            <a:r>
              <a:rPr lang="fr-FR" sz="7200" dirty="0" err="1"/>
              <a:t>tensors</a:t>
            </a:r>
            <a:endParaRPr lang="fr-FR" sz="7200" dirty="0"/>
          </a:p>
        </p:txBody>
      </p:sp>
      <p:sp>
        <p:nvSpPr>
          <p:cNvPr id="3" name="Espace réservé du contenu 2">
            <a:extLst>
              <a:ext uri="{FF2B5EF4-FFF2-40B4-BE49-F238E27FC236}">
                <a16:creationId xmlns:a16="http://schemas.microsoft.com/office/drawing/2014/main" id="{60CA923A-5BCA-98C8-9248-D893360D8EAC}"/>
              </a:ext>
            </a:extLst>
          </p:cNvPr>
          <p:cNvSpPr>
            <a:spLocks noGrp="1"/>
          </p:cNvSpPr>
          <p:nvPr>
            <p:ph idx="1"/>
          </p:nvPr>
        </p:nvSpPr>
        <p:spPr>
          <a:xfrm>
            <a:off x="838200" y="1825624"/>
            <a:ext cx="10515600" cy="4927715"/>
          </a:xfrm>
        </p:spPr>
        <p:txBody>
          <a:bodyPr>
            <a:normAutofit fontScale="77500" lnSpcReduction="20000"/>
          </a:bodyPr>
          <a:lstStyle/>
          <a:p>
            <a:pPr marL="0" indent="0">
              <a:buNone/>
            </a:pPr>
            <a:r>
              <a:rPr lang="fr-FR" sz="3600" dirty="0">
                <a:solidFill>
                  <a:schemeClr val="accent6">
                    <a:lumMod val="75000"/>
                  </a:schemeClr>
                </a:solidFill>
              </a:rPr>
              <a:t>x = </a:t>
            </a:r>
            <a:r>
              <a:rPr lang="fr-FR" sz="3600" dirty="0" err="1">
                <a:solidFill>
                  <a:schemeClr val="accent6">
                    <a:lumMod val="75000"/>
                  </a:schemeClr>
                </a:solidFill>
              </a:rPr>
              <a:t>np.array</a:t>
            </a:r>
            <a:r>
              <a:rPr lang="fr-FR" sz="3600" dirty="0">
                <a:solidFill>
                  <a:schemeClr val="accent6">
                    <a:lumMod val="75000"/>
                  </a:schemeClr>
                </a:solidFill>
              </a:rPr>
              <a:t>([</a:t>
            </a:r>
            <a:r>
              <a:rPr lang="fr-FR" sz="3600" dirty="0">
                <a:solidFill>
                  <a:schemeClr val="accent1">
                    <a:lumMod val="50000"/>
                  </a:schemeClr>
                </a:solidFill>
              </a:rPr>
              <a:t>[</a:t>
            </a:r>
            <a:r>
              <a:rPr lang="fr-FR" sz="3600" dirty="0">
                <a:solidFill>
                  <a:srgbClr val="FF5960"/>
                </a:solidFill>
              </a:rPr>
              <a:t>[</a:t>
            </a:r>
            <a:r>
              <a:rPr lang="fr-FR" sz="3600" dirty="0">
                <a:solidFill>
                  <a:schemeClr val="accent6">
                    <a:lumMod val="75000"/>
                  </a:schemeClr>
                </a:solidFill>
              </a:rPr>
              <a:t>18,3,6,14</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17,1,0,91</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16,0,0,82</a:t>
            </a:r>
            <a:r>
              <a:rPr lang="fr-FR" sz="3600" dirty="0">
                <a:solidFill>
                  <a:srgbClr val="FF5960"/>
                </a:solidFill>
              </a:rPr>
              <a:t>]</a:t>
            </a:r>
            <a:r>
              <a:rPr lang="fr-FR" sz="3600" dirty="0">
                <a:solidFill>
                  <a:schemeClr val="accent1">
                    <a:lumMod val="50000"/>
                  </a:schemeClr>
                </a:solidFill>
              </a:rPr>
              <a:t>]</a:t>
            </a:r>
            <a:r>
              <a:rPr lang="fr-FR" sz="3600" dirty="0">
                <a:solidFill>
                  <a:schemeClr val="accent6">
                    <a:lumMod val="75000"/>
                  </a:schemeClr>
                </a:solidFill>
              </a:rPr>
              <a:t>,</a:t>
            </a:r>
          </a:p>
          <a:p>
            <a:pPr marL="0" indent="0">
              <a:buNone/>
            </a:pPr>
            <a:r>
              <a:rPr lang="fr-FR" sz="3600" dirty="0">
                <a:solidFill>
                  <a:schemeClr val="accent1">
                    <a:lumMod val="50000"/>
                  </a:schemeClr>
                </a:solidFill>
              </a:rPr>
              <a:t>		 [</a:t>
            </a:r>
            <a:r>
              <a:rPr lang="fr-FR" sz="3600" dirty="0">
                <a:solidFill>
                  <a:srgbClr val="FF5960"/>
                </a:solidFill>
              </a:rPr>
              <a:t>[</a:t>
            </a:r>
            <a:r>
              <a:rPr lang="fr-FR" sz="3600" dirty="0">
                <a:solidFill>
                  <a:schemeClr val="accent6">
                    <a:lumMod val="75000"/>
                  </a:schemeClr>
                </a:solidFill>
              </a:rPr>
              <a:t>18,3,6,14</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17,1,0,91</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16,0,0,82</a:t>
            </a:r>
            <a:r>
              <a:rPr lang="fr-FR" sz="3600" dirty="0">
                <a:solidFill>
                  <a:srgbClr val="FF5960"/>
                </a:solidFill>
              </a:rPr>
              <a:t>]</a:t>
            </a:r>
            <a:r>
              <a:rPr lang="fr-FR" sz="3600" dirty="0">
                <a:solidFill>
                  <a:schemeClr val="accent1">
                    <a:lumMod val="50000"/>
                  </a:schemeClr>
                </a:solidFill>
              </a:rPr>
              <a:t>]</a:t>
            </a:r>
            <a:r>
              <a:rPr lang="fr-FR" sz="3600" dirty="0">
                <a:solidFill>
                  <a:schemeClr val="accent6">
                    <a:lumMod val="75000"/>
                  </a:schemeClr>
                </a:solidFill>
              </a:rPr>
              <a:t>,</a:t>
            </a:r>
          </a:p>
          <a:p>
            <a:pPr marL="0" indent="0">
              <a:buNone/>
            </a:pPr>
            <a:r>
              <a:rPr lang="fr-FR" sz="3600" dirty="0">
                <a:solidFill>
                  <a:schemeClr val="accent1">
                    <a:lumMod val="50000"/>
                  </a:schemeClr>
                </a:solidFill>
              </a:rPr>
              <a:t>                       [</a:t>
            </a:r>
            <a:r>
              <a:rPr lang="fr-FR" sz="3600" dirty="0">
                <a:solidFill>
                  <a:srgbClr val="FF5960"/>
                </a:solidFill>
              </a:rPr>
              <a:t>[</a:t>
            </a:r>
            <a:r>
              <a:rPr lang="fr-FR" sz="3600" dirty="0">
                <a:solidFill>
                  <a:schemeClr val="accent6">
                    <a:lumMod val="75000"/>
                  </a:schemeClr>
                </a:solidFill>
              </a:rPr>
              <a:t>18,3,6,14</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17,1,0,91</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16,0,0,82</a:t>
            </a:r>
            <a:r>
              <a:rPr lang="fr-FR" sz="3600" dirty="0">
                <a:solidFill>
                  <a:srgbClr val="FF5960"/>
                </a:solidFill>
              </a:rPr>
              <a:t>]</a:t>
            </a:r>
            <a:r>
              <a:rPr lang="fr-FR" sz="3600" dirty="0">
                <a:solidFill>
                  <a:schemeClr val="accent1">
                    <a:lumMod val="50000"/>
                  </a:schemeClr>
                </a:solidFill>
              </a:rPr>
              <a:t>]</a:t>
            </a:r>
            <a:r>
              <a:rPr lang="fr-FR" sz="3600" dirty="0">
                <a:solidFill>
                  <a:schemeClr val="accent6">
                    <a:lumMod val="75000"/>
                  </a:schemeClr>
                </a:solidFill>
              </a:rPr>
              <a:t>])</a:t>
            </a:r>
          </a:p>
          <a:p>
            <a:pPr marL="0" indent="0">
              <a:buNone/>
            </a:pPr>
            <a:r>
              <a:rPr lang="fr-FR" sz="3600" dirty="0" err="1">
                <a:solidFill>
                  <a:schemeClr val="accent6">
                    <a:lumMod val="75000"/>
                  </a:schemeClr>
                </a:solidFill>
              </a:rPr>
              <a:t>x.dim</a:t>
            </a:r>
            <a:endParaRPr lang="fr-FR" sz="3600" dirty="0">
              <a:solidFill>
                <a:schemeClr val="accent6">
                  <a:lumMod val="75000"/>
                </a:schemeClr>
              </a:solidFill>
            </a:endParaRPr>
          </a:p>
          <a:p>
            <a:pPr marL="0" indent="0">
              <a:buNone/>
            </a:pPr>
            <a:r>
              <a:rPr lang="fr-FR" sz="3600" dirty="0">
                <a:solidFill>
                  <a:schemeClr val="accent6">
                    <a:lumMod val="75000"/>
                  </a:schemeClr>
                </a:solidFill>
              </a:rPr>
              <a:t>&gt;&gt;&gt; 3</a:t>
            </a:r>
          </a:p>
        </p:txBody>
      </p:sp>
    </p:spTree>
    <p:extLst>
      <p:ext uri="{BB962C8B-B14F-4D97-AF65-F5344CB8AC3E}">
        <p14:creationId xmlns:p14="http://schemas.microsoft.com/office/powerpoint/2010/main" val="873749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B546CC9E-A363-127F-EA0D-A1B515ECE03C}"/>
              </a:ext>
            </a:extLst>
          </p:cNvPr>
          <p:cNvSpPr/>
          <p:nvPr/>
        </p:nvSpPr>
        <p:spPr>
          <a:xfrm>
            <a:off x="1867182" y="563999"/>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Ellipse 4">
            <a:extLst>
              <a:ext uri="{FF2B5EF4-FFF2-40B4-BE49-F238E27FC236}">
                <a16:creationId xmlns:a16="http://schemas.microsoft.com/office/drawing/2014/main" id="{5A998CF5-48C4-C270-9059-0381B1203F7F}"/>
              </a:ext>
            </a:extLst>
          </p:cNvPr>
          <p:cNvSpPr/>
          <p:nvPr/>
        </p:nvSpPr>
        <p:spPr>
          <a:xfrm>
            <a:off x="2044078" y="87260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llipse 5">
            <a:extLst>
              <a:ext uri="{FF2B5EF4-FFF2-40B4-BE49-F238E27FC236}">
                <a16:creationId xmlns:a16="http://schemas.microsoft.com/office/drawing/2014/main" id="{16CB916F-7A38-07C5-F2CA-F5B7AAB7E55F}"/>
              </a:ext>
            </a:extLst>
          </p:cNvPr>
          <p:cNvSpPr/>
          <p:nvPr/>
        </p:nvSpPr>
        <p:spPr>
          <a:xfrm>
            <a:off x="2055392" y="1809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lipse 8">
            <a:extLst>
              <a:ext uri="{FF2B5EF4-FFF2-40B4-BE49-F238E27FC236}">
                <a16:creationId xmlns:a16="http://schemas.microsoft.com/office/drawing/2014/main" id="{42EBEE0E-A537-25B9-BE18-EE3BCFE3C0A1}"/>
              </a:ext>
            </a:extLst>
          </p:cNvPr>
          <p:cNvSpPr/>
          <p:nvPr/>
        </p:nvSpPr>
        <p:spPr>
          <a:xfrm>
            <a:off x="2044078" y="530173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lipse 10">
            <a:extLst>
              <a:ext uri="{FF2B5EF4-FFF2-40B4-BE49-F238E27FC236}">
                <a16:creationId xmlns:a16="http://schemas.microsoft.com/office/drawing/2014/main" id="{5FF854CD-A3B7-3173-720F-0416A87C5ADD}"/>
              </a:ext>
            </a:extLst>
          </p:cNvPr>
          <p:cNvSpPr/>
          <p:nvPr/>
        </p:nvSpPr>
        <p:spPr>
          <a:xfrm>
            <a:off x="2044078" y="44073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Connecteur droit 12">
            <a:extLst>
              <a:ext uri="{FF2B5EF4-FFF2-40B4-BE49-F238E27FC236}">
                <a16:creationId xmlns:a16="http://schemas.microsoft.com/office/drawing/2014/main" id="{985AB688-7E63-1D40-9929-76D71308A244}"/>
              </a:ext>
            </a:extLst>
          </p:cNvPr>
          <p:cNvCxnSpPr>
            <a:cxnSpLocks/>
          </p:cNvCxnSpPr>
          <p:nvPr/>
        </p:nvCxnSpPr>
        <p:spPr>
          <a:xfrm flipV="1">
            <a:off x="3907913" y="3687405"/>
            <a:ext cx="0" cy="304406"/>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 coins arrondis 36">
            <a:extLst>
              <a:ext uri="{FF2B5EF4-FFF2-40B4-BE49-F238E27FC236}">
                <a16:creationId xmlns:a16="http://schemas.microsoft.com/office/drawing/2014/main" id="{98E15ED0-4B67-C459-6F32-20A059659A6B}"/>
              </a:ext>
            </a:extLst>
          </p:cNvPr>
          <p:cNvSpPr/>
          <p:nvPr/>
        </p:nvSpPr>
        <p:spPr>
          <a:xfrm>
            <a:off x="3541831" y="994409"/>
            <a:ext cx="1073650" cy="48348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Ellipse 37">
            <a:extLst>
              <a:ext uri="{FF2B5EF4-FFF2-40B4-BE49-F238E27FC236}">
                <a16:creationId xmlns:a16="http://schemas.microsoft.com/office/drawing/2014/main" id="{AE2E4221-E363-48EC-7024-715BC2E924DD}"/>
              </a:ext>
            </a:extLst>
          </p:cNvPr>
          <p:cNvSpPr/>
          <p:nvPr/>
        </p:nvSpPr>
        <p:spPr>
          <a:xfrm>
            <a:off x="3716582" y="121657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Ellipse 38">
            <a:extLst>
              <a:ext uri="{FF2B5EF4-FFF2-40B4-BE49-F238E27FC236}">
                <a16:creationId xmlns:a16="http://schemas.microsoft.com/office/drawing/2014/main" id="{086C247F-C7FA-79D3-9B7B-045D24B71910}"/>
              </a:ext>
            </a:extLst>
          </p:cNvPr>
          <p:cNvSpPr/>
          <p:nvPr/>
        </p:nvSpPr>
        <p:spPr>
          <a:xfrm>
            <a:off x="3744753" y="20070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Ellipse 39">
            <a:extLst>
              <a:ext uri="{FF2B5EF4-FFF2-40B4-BE49-F238E27FC236}">
                <a16:creationId xmlns:a16="http://schemas.microsoft.com/office/drawing/2014/main" id="{21964CCF-3E6B-97F6-137E-1F31A5ECC97F}"/>
              </a:ext>
            </a:extLst>
          </p:cNvPr>
          <p:cNvSpPr/>
          <p:nvPr/>
        </p:nvSpPr>
        <p:spPr>
          <a:xfrm>
            <a:off x="3711698" y="4909902"/>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Ellipse 40">
            <a:extLst>
              <a:ext uri="{FF2B5EF4-FFF2-40B4-BE49-F238E27FC236}">
                <a16:creationId xmlns:a16="http://schemas.microsoft.com/office/drawing/2014/main" id="{F17E75EE-6E62-E2AC-3A0A-2E43516E6135}"/>
              </a:ext>
            </a:extLst>
          </p:cNvPr>
          <p:cNvSpPr/>
          <p:nvPr/>
        </p:nvSpPr>
        <p:spPr>
          <a:xfrm>
            <a:off x="3730041" y="4108371"/>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 coins arrondis 42">
            <a:extLst>
              <a:ext uri="{FF2B5EF4-FFF2-40B4-BE49-F238E27FC236}">
                <a16:creationId xmlns:a16="http://schemas.microsoft.com/office/drawing/2014/main" id="{CEF67710-84AF-7016-F78C-97AC33F3AB2F}"/>
              </a:ext>
            </a:extLst>
          </p:cNvPr>
          <p:cNvSpPr/>
          <p:nvPr/>
        </p:nvSpPr>
        <p:spPr>
          <a:xfrm>
            <a:off x="8248787" y="912614"/>
            <a:ext cx="1073650" cy="480631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Ellipse 43">
            <a:extLst>
              <a:ext uri="{FF2B5EF4-FFF2-40B4-BE49-F238E27FC236}">
                <a16:creationId xmlns:a16="http://schemas.microsoft.com/office/drawing/2014/main" id="{D75BEDD0-EFE3-906D-2E6B-357E42D96930}"/>
              </a:ext>
            </a:extLst>
          </p:cNvPr>
          <p:cNvSpPr/>
          <p:nvPr/>
        </p:nvSpPr>
        <p:spPr>
          <a:xfrm>
            <a:off x="8398484" y="1195505"/>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Ellipse 44">
            <a:extLst>
              <a:ext uri="{FF2B5EF4-FFF2-40B4-BE49-F238E27FC236}">
                <a16:creationId xmlns:a16="http://schemas.microsoft.com/office/drawing/2014/main" id="{E8D441CD-A752-1D32-3761-E6FC44A67679}"/>
              </a:ext>
            </a:extLst>
          </p:cNvPr>
          <p:cNvSpPr/>
          <p:nvPr/>
        </p:nvSpPr>
        <p:spPr>
          <a:xfrm>
            <a:off x="8416283" y="202703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Ellipse 45">
            <a:extLst>
              <a:ext uri="{FF2B5EF4-FFF2-40B4-BE49-F238E27FC236}">
                <a16:creationId xmlns:a16="http://schemas.microsoft.com/office/drawing/2014/main" id="{641628F5-F322-742D-029D-E136B6C86BF3}"/>
              </a:ext>
            </a:extLst>
          </p:cNvPr>
          <p:cNvSpPr/>
          <p:nvPr/>
        </p:nvSpPr>
        <p:spPr>
          <a:xfrm>
            <a:off x="8425683" y="48873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Ellipse 46">
            <a:extLst>
              <a:ext uri="{FF2B5EF4-FFF2-40B4-BE49-F238E27FC236}">
                <a16:creationId xmlns:a16="http://schemas.microsoft.com/office/drawing/2014/main" id="{6E362F68-67AF-EF19-E471-F9CB471FEB06}"/>
              </a:ext>
            </a:extLst>
          </p:cNvPr>
          <p:cNvSpPr/>
          <p:nvPr/>
        </p:nvSpPr>
        <p:spPr>
          <a:xfrm>
            <a:off x="8425683" y="4095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Connecteur droit 47">
            <a:extLst>
              <a:ext uri="{FF2B5EF4-FFF2-40B4-BE49-F238E27FC236}">
                <a16:creationId xmlns:a16="http://schemas.microsoft.com/office/drawing/2014/main" id="{55F17598-260D-FA6E-9B3B-A79434B827BE}"/>
              </a:ext>
            </a:extLst>
          </p:cNvPr>
          <p:cNvCxnSpPr>
            <a:cxnSpLocks/>
            <a:stCxn id="45" idx="4"/>
          </p:cNvCxnSpPr>
          <p:nvPr/>
        </p:nvCxnSpPr>
        <p:spPr>
          <a:xfrm>
            <a:off x="8764898" y="2724269"/>
            <a:ext cx="20714" cy="1371600"/>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 coins arrondis 48">
            <a:extLst>
              <a:ext uri="{FF2B5EF4-FFF2-40B4-BE49-F238E27FC236}">
                <a16:creationId xmlns:a16="http://schemas.microsoft.com/office/drawing/2014/main" id="{8D5AA018-5513-1698-8812-26D4EC6F59E1}"/>
              </a:ext>
            </a:extLst>
          </p:cNvPr>
          <p:cNvSpPr/>
          <p:nvPr/>
        </p:nvSpPr>
        <p:spPr>
          <a:xfrm>
            <a:off x="9868566" y="2114550"/>
            <a:ext cx="1073650" cy="257175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Ellipse 49">
            <a:extLst>
              <a:ext uri="{FF2B5EF4-FFF2-40B4-BE49-F238E27FC236}">
                <a16:creationId xmlns:a16="http://schemas.microsoft.com/office/drawing/2014/main" id="{A830DDA3-0AAE-0650-8716-E1C1706DFC23}"/>
              </a:ext>
            </a:extLst>
          </p:cNvPr>
          <p:cNvSpPr/>
          <p:nvPr/>
        </p:nvSpPr>
        <p:spPr>
          <a:xfrm>
            <a:off x="10045462" y="22559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Cat</a:t>
            </a:r>
          </a:p>
        </p:txBody>
      </p:sp>
      <p:sp>
        <p:nvSpPr>
          <p:cNvPr id="51" name="Ellipse 50">
            <a:extLst>
              <a:ext uri="{FF2B5EF4-FFF2-40B4-BE49-F238E27FC236}">
                <a16:creationId xmlns:a16="http://schemas.microsoft.com/office/drawing/2014/main" id="{7C6E266D-20E1-6CCF-E66F-79FBC11C5F9A}"/>
              </a:ext>
            </a:extLst>
          </p:cNvPr>
          <p:cNvSpPr/>
          <p:nvPr/>
        </p:nvSpPr>
        <p:spPr>
          <a:xfrm>
            <a:off x="10056776" y="305181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Dog</a:t>
            </a:r>
          </a:p>
        </p:txBody>
      </p:sp>
      <p:sp>
        <p:nvSpPr>
          <p:cNvPr id="53" name="Ellipse 52">
            <a:extLst>
              <a:ext uri="{FF2B5EF4-FFF2-40B4-BE49-F238E27FC236}">
                <a16:creationId xmlns:a16="http://schemas.microsoft.com/office/drawing/2014/main" id="{4BA12191-BF5D-C7CB-0898-126BD16D1DE6}"/>
              </a:ext>
            </a:extLst>
          </p:cNvPr>
          <p:cNvSpPr/>
          <p:nvPr/>
        </p:nvSpPr>
        <p:spPr>
          <a:xfrm>
            <a:off x="10056776" y="384762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Other</a:t>
            </a:r>
          </a:p>
        </p:txBody>
      </p:sp>
      <p:sp>
        <p:nvSpPr>
          <p:cNvPr id="55" name="ZoneTexte 54">
            <a:extLst>
              <a:ext uri="{FF2B5EF4-FFF2-40B4-BE49-F238E27FC236}">
                <a16:creationId xmlns:a16="http://schemas.microsoft.com/office/drawing/2014/main" id="{E80EDCE4-2B08-388A-0938-1AFC2A93BC95}"/>
              </a:ext>
            </a:extLst>
          </p:cNvPr>
          <p:cNvSpPr txBox="1"/>
          <p:nvPr/>
        </p:nvSpPr>
        <p:spPr>
          <a:xfrm>
            <a:off x="1897003" y="105629"/>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1</a:t>
            </a:r>
          </a:p>
        </p:txBody>
      </p:sp>
      <p:sp>
        <p:nvSpPr>
          <p:cNvPr id="56" name="ZoneTexte 55">
            <a:extLst>
              <a:ext uri="{FF2B5EF4-FFF2-40B4-BE49-F238E27FC236}">
                <a16:creationId xmlns:a16="http://schemas.microsoft.com/office/drawing/2014/main" id="{31F9D035-6936-8920-BFE7-2FCE7309F7CA}"/>
              </a:ext>
            </a:extLst>
          </p:cNvPr>
          <p:cNvSpPr txBox="1"/>
          <p:nvPr/>
        </p:nvSpPr>
        <p:spPr>
          <a:xfrm>
            <a:off x="3639943" y="107691"/>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2</a:t>
            </a:r>
          </a:p>
        </p:txBody>
      </p:sp>
      <p:sp>
        <p:nvSpPr>
          <p:cNvPr id="57" name="ZoneTexte 56">
            <a:extLst>
              <a:ext uri="{FF2B5EF4-FFF2-40B4-BE49-F238E27FC236}">
                <a16:creationId xmlns:a16="http://schemas.microsoft.com/office/drawing/2014/main" id="{B7662300-EC77-7213-95D4-17B1BE930324}"/>
              </a:ext>
            </a:extLst>
          </p:cNvPr>
          <p:cNvSpPr txBox="1"/>
          <p:nvPr/>
        </p:nvSpPr>
        <p:spPr>
          <a:xfrm>
            <a:off x="10045462" y="105629"/>
            <a:ext cx="8876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a:t>
            </a:r>
          </a:p>
        </p:txBody>
      </p:sp>
      <p:sp>
        <p:nvSpPr>
          <p:cNvPr id="59" name="ZoneTexte 58">
            <a:extLst>
              <a:ext uri="{FF2B5EF4-FFF2-40B4-BE49-F238E27FC236}">
                <a16:creationId xmlns:a16="http://schemas.microsoft.com/office/drawing/2014/main" id="{10DA6822-7E04-77A6-36B9-7C2784FB7E14}"/>
              </a:ext>
            </a:extLst>
          </p:cNvPr>
          <p:cNvSpPr txBox="1"/>
          <p:nvPr/>
        </p:nvSpPr>
        <p:spPr>
          <a:xfrm>
            <a:off x="8320634" y="105629"/>
            <a:ext cx="10752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N-1</a:t>
            </a:r>
          </a:p>
        </p:txBody>
      </p:sp>
      <p:pic>
        <p:nvPicPr>
          <p:cNvPr id="61" name="Image 60">
            <a:extLst>
              <a:ext uri="{FF2B5EF4-FFF2-40B4-BE49-F238E27FC236}">
                <a16:creationId xmlns:a16="http://schemas.microsoft.com/office/drawing/2014/main" id="{77C28479-8C85-24AB-EE70-79574EA8E056}"/>
              </a:ext>
            </a:extLst>
          </p:cNvPr>
          <p:cNvPicPr>
            <a:picLocks noChangeAspect="1"/>
          </p:cNvPicPr>
          <p:nvPr/>
        </p:nvPicPr>
        <p:blipFill rotWithShape="1">
          <a:blip r:embed="rId2"/>
          <a:srcRect r="31576"/>
          <a:stretch/>
        </p:blipFill>
        <p:spPr>
          <a:xfrm>
            <a:off x="106217" y="2999249"/>
            <a:ext cx="769866" cy="810100"/>
          </a:xfrm>
          <a:prstGeom prst="rect">
            <a:avLst/>
          </a:prstGeom>
        </p:spPr>
      </p:pic>
      <p:sp>
        <p:nvSpPr>
          <p:cNvPr id="67" name="Rectangle : coins arrondis 66">
            <a:extLst>
              <a:ext uri="{FF2B5EF4-FFF2-40B4-BE49-F238E27FC236}">
                <a16:creationId xmlns:a16="http://schemas.microsoft.com/office/drawing/2014/main" id="{4903990D-F882-66CF-1C45-CB58176EAADF}"/>
              </a:ext>
            </a:extLst>
          </p:cNvPr>
          <p:cNvSpPr/>
          <p:nvPr/>
        </p:nvSpPr>
        <p:spPr>
          <a:xfrm>
            <a:off x="5943134" y="548640"/>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Ellipse 68">
            <a:extLst>
              <a:ext uri="{FF2B5EF4-FFF2-40B4-BE49-F238E27FC236}">
                <a16:creationId xmlns:a16="http://schemas.microsoft.com/office/drawing/2014/main" id="{873854CA-7C1A-A3CC-5CBA-822144F73EE6}"/>
              </a:ext>
            </a:extLst>
          </p:cNvPr>
          <p:cNvSpPr/>
          <p:nvPr/>
        </p:nvSpPr>
        <p:spPr>
          <a:xfrm>
            <a:off x="6162633" y="87260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Ellipse 69">
            <a:extLst>
              <a:ext uri="{FF2B5EF4-FFF2-40B4-BE49-F238E27FC236}">
                <a16:creationId xmlns:a16="http://schemas.microsoft.com/office/drawing/2014/main" id="{D013FF8A-5CA4-E03B-16FF-A6F3DA47080B}"/>
              </a:ext>
            </a:extLst>
          </p:cNvPr>
          <p:cNvSpPr/>
          <p:nvPr/>
        </p:nvSpPr>
        <p:spPr>
          <a:xfrm>
            <a:off x="6173947" y="1809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Ellipse 70">
            <a:extLst>
              <a:ext uri="{FF2B5EF4-FFF2-40B4-BE49-F238E27FC236}">
                <a16:creationId xmlns:a16="http://schemas.microsoft.com/office/drawing/2014/main" id="{B2A19BAC-F9E1-6D63-5101-91F6826FC51B}"/>
              </a:ext>
            </a:extLst>
          </p:cNvPr>
          <p:cNvSpPr/>
          <p:nvPr/>
        </p:nvSpPr>
        <p:spPr>
          <a:xfrm>
            <a:off x="6162633" y="530173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Ellipse 71">
            <a:extLst>
              <a:ext uri="{FF2B5EF4-FFF2-40B4-BE49-F238E27FC236}">
                <a16:creationId xmlns:a16="http://schemas.microsoft.com/office/drawing/2014/main" id="{22210093-F12B-F63B-CE19-27FB7003D807}"/>
              </a:ext>
            </a:extLst>
          </p:cNvPr>
          <p:cNvSpPr/>
          <p:nvPr/>
        </p:nvSpPr>
        <p:spPr>
          <a:xfrm>
            <a:off x="6162633" y="44073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ZoneTexte 73">
            <a:extLst>
              <a:ext uri="{FF2B5EF4-FFF2-40B4-BE49-F238E27FC236}">
                <a16:creationId xmlns:a16="http://schemas.microsoft.com/office/drawing/2014/main" id="{AA3396F0-1895-D0F3-4D88-1AF232F9FB16}"/>
              </a:ext>
            </a:extLst>
          </p:cNvPr>
          <p:cNvSpPr txBox="1"/>
          <p:nvPr/>
        </p:nvSpPr>
        <p:spPr>
          <a:xfrm>
            <a:off x="6015558" y="110728"/>
            <a:ext cx="911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a:t>
            </a:r>
          </a:p>
        </p:txBody>
      </p:sp>
      <p:sp>
        <p:nvSpPr>
          <p:cNvPr id="2" name="Ellipse 1">
            <a:extLst>
              <a:ext uri="{FF2B5EF4-FFF2-40B4-BE49-F238E27FC236}">
                <a16:creationId xmlns:a16="http://schemas.microsoft.com/office/drawing/2014/main" id="{48A0B249-295B-B1E9-22A6-0C4B20AFBB16}"/>
              </a:ext>
            </a:extLst>
          </p:cNvPr>
          <p:cNvSpPr/>
          <p:nvPr/>
        </p:nvSpPr>
        <p:spPr>
          <a:xfrm>
            <a:off x="3125367" y="3399052"/>
            <a:ext cx="169635"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 name="Connecteur droit 2">
            <a:extLst>
              <a:ext uri="{FF2B5EF4-FFF2-40B4-BE49-F238E27FC236}">
                <a16:creationId xmlns:a16="http://schemas.microsoft.com/office/drawing/2014/main" id="{976AA704-117E-0220-ED0B-E6442A62CC8E}"/>
              </a:ext>
            </a:extLst>
          </p:cNvPr>
          <p:cNvCxnSpPr>
            <a:cxnSpLocks/>
            <a:stCxn id="5" idx="6"/>
            <a:endCxn id="2" idx="2"/>
          </p:cNvCxnSpPr>
          <p:nvPr/>
        </p:nvCxnSpPr>
        <p:spPr>
          <a:xfrm>
            <a:off x="2741308" y="1221224"/>
            <a:ext cx="384059" cy="226403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6531E01B-BFA3-0B73-05BD-A326F9456CA4}"/>
              </a:ext>
            </a:extLst>
          </p:cNvPr>
          <p:cNvCxnSpPr>
            <a:cxnSpLocks/>
            <a:stCxn id="6" idx="6"/>
            <a:endCxn id="2" idx="2"/>
          </p:cNvCxnSpPr>
          <p:nvPr/>
        </p:nvCxnSpPr>
        <p:spPr>
          <a:xfrm>
            <a:off x="2752622" y="2158484"/>
            <a:ext cx="372745" cy="132677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69E1AF1-BD43-7DD8-6853-912A4FB68F35}"/>
              </a:ext>
            </a:extLst>
          </p:cNvPr>
          <p:cNvCxnSpPr>
            <a:cxnSpLocks/>
            <a:stCxn id="11" idx="6"/>
            <a:endCxn id="2" idx="2"/>
          </p:cNvCxnSpPr>
          <p:nvPr/>
        </p:nvCxnSpPr>
        <p:spPr>
          <a:xfrm flipV="1">
            <a:off x="2741308" y="3485257"/>
            <a:ext cx="384059" cy="127069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1158B5D8-B83E-8538-1ECB-D005D1E64720}"/>
              </a:ext>
            </a:extLst>
          </p:cNvPr>
          <p:cNvCxnSpPr>
            <a:cxnSpLocks/>
          </p:cNvCxnSpPr>
          <p:nvPr/>
        </p:nvCxnSpPr>
        <p:spPr>
          <a:xfrm flipV="1">
            <a:off x="2784031" y="3419155"/>
            <a:ext cx="341336" cy="21955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C4F54FC9-9FBD-3B96-72BC-902603DFD039}"/>
              </a:ext>
            </a:extLst>
          </p:cNvPr>
          <p:cNvSpPr/>
          <p:nvPr/>
        </p:nvSpPr>
        <p:spPr>
          <a:xfrm>
            <a:off x="2054229" y="305181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Connecteur droit 26">
            <a:extLst>
              <a:ext uri="{FF2B5EF4-FFF2-40B4-BE49-F238E27FC236}">
                <a16:creationId xmlns:a16="http://schemas.microsoft.com/office/drawing/2014/main" id="{80360635-369E-BA46-EEF3-6A70CB268E0D}"/>
              </a:ext>
            </a:extLst>
          </p:cNvPr>
          <p:cNvCxnSpPr>
            <a:cxnSpLocks/>
            <a:stCxn id="11" idx="0"/>
            <a:endCxn id="6" idx="4"/>
          </p:cNvCxnSpPr>
          <p:nvPr/>
        </p:nvCxnSpPr>
        <p:spPr>
          <a:xfrm flipV="1">
            <a:off x="2392693"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0B08C4F1-1EF4-93E9-12D3-C2BEBCAA02D5}"/>
              </a:ext>
            </a:extLst>
          </p:cNvPr>
          <p:cNvCxnSpPr>
            <a:cxnSpLocks/>
            <a:stCxn id="72" idx="0"/>
          </p:cNvCxnSpPr>
          <p:nvPr/>
        </p:nvCxnSpPr>
        <p:spPr>
          <a:xfrm flipV="1">
            <a:off x="6511248"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Ellipse 30">
            <a:extLst>
              <a:ext uri="{FF2B5EF4-FFF2-40B4-BE49-F238E27FC236}">
                <a16:creationId xmlns:a16="http://schemas.microsoft.com/office/drawing/2014/main" id="{54AD5CB8-CA89-9D66-16BA-FCCC15BC7F7A}"/>
              </a:ext>
            </a:extLst>
          </p:cNvPr>
          <p:cNvSpPr/>
          <p:nvPr/>
        </p:nvSpPr>
        <p:spPr>
          <a:xfrm>
            <a:off x="6162633" y="305300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lipse 34">
            <a:extLst>
              <a:ext uri="{FF2B5EF4-FFF2-40B4-BE49-F238E27FC236}">
                <a16:creationId xmlns:a16="http://schemas.microsoft.com/office/drawing/2014/main" id="{73C58D16-BE66-18AD-C3BE-BCB98BA67168}"/>
              </a:ext>
            </a:extLst>
          </p:cNvPr>
          <p:cNvSpPr/>
          <p:nvPr/>
        </p:nvSpPr>
        <p:spPr>
          <a:xfrm>
            <a:off x="5141309" y="3222779"/>
            <a:ext cx="182122" cy="183125"/>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lipse 35">
            <a:extLst>
              <a:ext uri="{FF2B5EF4-FFF2-40B4-BE49-F238E27FC236}">
                <a16:creationId xmlns:a16="http://schemas.microsoft.com/office/drawing/2014/main" id="{8878757B-95B0-D53E-92AA-E30D443D0BE6}"/>
              </a:ext>
            </a:extLst>
          </p:cNvPr>
          <p:cNvSpPr/>
          <p:nvPr/>
        </p:nvSpPr>
        <p:spPr>
          <a:xfrm>
            <a:off x="7472753" y="3421086"/>
            <a:ext cx="163734"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Connecteur droit 63">
            <a:extLst>
              <a:ext uri="{FF2B5EF4-FFF2-40B4-BE49-F238E27FC236}">
                <a16:creationId xmlns:a16="http://schemas.microsoft.com/office/drawing/2014/main" id="{05314303-DEB1-6F44-9CE5-B17F4A2096D4}"/>
              </a:ext>
            </a:extLst>
          </p:cNvPr>
          <p:cNvCxnSpPr>
            <a:cxnSpLocks/>
            <a:stCxn id="25" idx="6"/>
            <a:endCxn id="2" idx="2"/>
          </p:cNvCxnSpPr>
          <p:nvPr/>
        </p:nvCxnSpPr>
        <p:spPr>
          <a:xfrm>
            <a:off x="2751459" y="3400425"/>
            <a:ext cx="373908" cy="8483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76" name="Ellipse 75">
            <a:extLst>
              <a:ext uri="{FF2B5EF4-FFF2-40B4-BE49-F238E27FC236}">
                <a16:creationId xmlns:a16="http://schemas.microsoft.com/office/drawing/2014/main" id="{990F53FD-8289-4114-5BE0-5FA0E8235EFD}"/>
              </a:ext>
            </a:extLst>
          </p:cNvPr>
          <p:cNvSpPr/>
          <p:nvPr/>
        </p:nvSpPr>
        <p:spPr>
          <a:xfrm>
            <a:off x="3729139" y="305041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 name="Connecteur droit 76">
            <a:extLst>
              <a:ext uri="{FF2B5EF4-FFF2-40B4-BE49-F238E27FC236}">
                <a16:creationId xmlns:a16="http://schemas.microsoft.com/office/drawing/2014/main" id="{B555E51B-59F2-AB1A-0D0B-E65F30043D75}"/>
              </a:ext>
            </a:extLst>
          </p:cNvPr>
          <p:cNvCxnSpPr>
            <a:cxnSpLocks/>
          </p:cNvCxnSpPr>
          <p:nvPr/>
        </p:nvCxnSpPr>
        <p:spPr>
          <a:xfrm flipV="1">
            <a:off x="4078656" y="2693249"/>
            <a:ext cx="14712" cy="1404105"/>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Ellipse 79">
            <a:extLst>
              <a:ext uri="{FF2B5EF4-FFF2-40B4-BE49-F238E27FC236}">
                <a16:creationId xmlns:a16="http://schemas.microsoft.com/office/drawing/2014/main" id="{827BF562-0AEA-7C32-30B3-FEC1BE3D74D1}"/>
              </a:ext>
            </a:extLst>
          </p:cNvPr>
          <p:cNvSpPr/>
          <p:nvPr/>
        </p:nvSpPr>
        <p:spPr>
          <a:xfrm>
            <a:off x="8416283" y="303942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5" name="Connecteur droit 84">
            <a:extLst>
              <a:ext uri="{FF2B5EF4-FFF2-40B4-BE49-F238E27FC236}">
                <a16:creationId xmlns:a16="http://schemas.microsoft.com/office/drawing/2014/main" id="{039C8CC0-AE65-8D58-71B2-707B2A5F882C}"/>
              </a:ext>
            </a:extLst>
          </p:cNvPr>
          <p:cNvCxnSpPr>
            <a:cxnSpLocks/>
            <a:stCxn id="38" idx="2"/>
            <a:endCxn id="2" idx="6"/>
          </p:cNvCxnSpPr>
          <p:nvPr/>
        </p:nvCxnSpPr>
        <p:spPr>
          <a:xfrm flipH="1">
            <a:off x="3295002" y="1565194"/>
            <a:ext cx="421580" cy="192006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7BD67309-993A-9EC6-F612-0D580192C156}"/>
              </a:ext>
            </a:extLst>
          </p:cNvPr>
          <p:cNvCxnSpPr>
            <a:cxnSpLocks/>
            <a:stCxn id="39" idx="2"/>
            <a:endCxn id="2" idx="6"/>
          </p:cNvCxnSpPr>
          <p:nvPr/>
        </p:nvCxnSpPr>
        <p:spPr>
          <a:xfrm flipH="1">
            <a:off x="3295002" y="2355651"/>
            <a:ext cx="449751" cy="11296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F03BC482-8CA6-ED96-D5E6-929C001CF336}"/>
              </a:ext>
            </a:extLst>
          </p:cNvPr>
          <p:cNvCxnSpPr>
            <a:cxnSpLocks/>
            <a:stCxn id="2" idx="6"/>
            <a:endCxn id="76" idx="2"/>
          </p:cNvCxnSpPr>
          <p:nvPr/>
        </p:nvCxnSpPr>
        <p:spPr>
          <a:xfrm flipV="1">
            <a:off x="3295002" y="3399031"/>
            <a:ext cx="434137" cy="8622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7EBCB0B3-6DDE-CA68-7223-A4D33C6132A4}"/>
              </a:ext>
            </a:extLst>
          </p:cNvPr>
          <p:cNvCxnSpPr>
            <a:cxnSpLocks/>
            <a:stCxn id="2" idx="6"/>
            <a:endCxn id="41" idx="2"/>
          </p:cNvCxnSpPr>
          <p:nvPr/>
        </p:nvCxnSpPr>
        <p:spPr>
          <a:xfrm>
            <a:off x="3295002" y="3485257"/>
            <a:ext cx="435039" cy="97172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6" name="Connecteur droit 105">
            <a:extLst>
              <a:ext uri="{FF2B5EF4-FFF2-40B4-BE49-F238E27FC236}">
                <a16:creationId xmlns:a16="http://schemas.microsoft.com/office/drawing/2014/main" id="{A2834F35-EF27-2450-A874-EA5A10C56BB1}"/>
              </a:ext>
            </a:extLst>
          </p:cNvPr>
          <p:cNvCxnSpPr>
            <a:cxnSpLocks/>
            <a:stCxn id="35" idx="2"/>
            <a:endCxn id="38" idx="6"/>
          </p:cNvCxnSpPr>
          <p:nvPr/>
        </p:nvCxnSpPr>
        <p:spPr>
          <a:xfrm flipH="1" flipV="1">
            <a:off x="4413812" y="1565194"/>
            <a:ext cx="727497" cy="174914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9" name="Connecteur droit 108">
            <a:extLst>
              <a:ext uri="{FF2B5EF4-FFF2-40B4-BE49-F238E27FC236}">
                <a16:creationId xmlns:a16="http://schemas.microsoft.com/office/drawing/2014/main" id="{547407BB-5C4F-89C4-89C5-20BF52E6E509}"/>
              </a:ext>
            </a:extLst>
          </p:cNvPr>
          <p:cNvCxnSpPr>
            <a:cxnSpLocks/>
            <a:stCxn id="2" idx="6"/>
            <a:endCxn id="40" idx="2"/>
          </p:cNvCxnSpPr>
          <p:nvPr/>
        </p:nvCxnSpPr>
        <p:spPr>
          <a:xfrm>
            <a:off x="3295002" y="3485257"/>
            <a:ext cx="416696" cy="177326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2" name="Connecteur droit 111">
            <a:extLst>
              <a:ext uri="{FF2B5EF4-FFF2-40B4-BE49-F238E27FC236}">
                <a16:creationId xmlns:a16="http://schemas.microsoft.com/office/drawing/2014/main" id="{F8089AAB-B3AC-6918-4370-5B3147AC2373}"/>
              </a:ext>
            </a:extLst>
          </p:cNvPr>
          <p:cNvCxnSpPr>
            <a:cxnSpLocks/>
            <a:stCxn id="35" idx="2"/>
            <a:endCxn id="39" idx="6"/>
          </p:cNvCxnSpPr>
          <p:nvPr/>
        </p:nvCxnSpPr>
        <p:spPr>
          <a:xfrm flipH="1" flipV="1">
            <a:off x="4441983" y="2355651"/>
            <a:ext cx="699326" cy="95869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158CF860-F534-2430-46BE-18A76B5C634B}"/>
              </a:ext>
            </a:extLst>
          </p:cNvPr>
          <p:cNvCxnSpPr>
            <a:cxnSpLocks/>
            <a:stCxn id="35" idx="2"/>
            <a:endCxn id="76" idx="6"/>
          </p:cNvCxnSpPr>
          <p:nvPr/>
        </p:nvCxnSpPr>
        <p:spPr>
          <a:xfrm flipH="1">
            <a:off x="4426369" y="3314342"/>
            <a:ext cx="714940" cy="8468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8" name="Connecteur droit 117">
            <a:extLst>
              <a:ext uri="{FF2B5EF4-FFF2-40B4-BE49-F238E27FC236}">
                <a16:creationId xmlns:a16="http://schemas.microsoft.com/office/drawing/2014/main" id="{DB043DD3-20EA-6D2C-CA68-426437DD5178}"/>
              </a:ext>
            </a:extLst>
          </p:cNvPr>
          <p:cNvCxnSpPr>
            <a:cxnSpLocks/>
            <a:stCxn id="35" idx="2"/>
            <a:endCxn id="41" idx="6"/>
          </p:cNvCxnSpPr>
          <p:nvPr/>
        </p:nvCxnSpPr>
        <p:spPr>
          <a:xfrm flipH="1">
            <a:off x="4427271" y="3314342"/>
            <a:ext cx="714038" cy="114264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0EE77F57-8F55-31F7-E9A1-CE13E3D463DB}"/>
              </a:ext>
            </a:extLst>
          </p:cNvPr>
          <p:cNvCxnSpPr>
            <a:cxnSpLocks/>
            <a:stCxn id="35" idx="2"/>
            <a:endCxn id="40" idx="6"/>
          </p:cNvCxnSpPr>
          <p:nvPr/>
        </p:nvCxnSpPr>
        <p:spPr>
          <a:xfrm flipH="1">
            <a:off x="4408928" y="3314342"/>
            <a:ext cx="732381" cy="194417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126" name="Ellipse 125">
            <a:extLst>
              <a:ext uri="{FF2B5EF4-FFF2-40B4-BE49-F238E27FC236}">
                <a16:creationId xmlns:a16="http://schemas.microsoft.com/office/drawing/2014/main" id="{EB4E929F-A1BB-8850-E3F1-F0F3EA2F2396}"/>
              </a:ext>
            </a:extLst>
          </p:cNvPr>
          <p:cNvSpPr/>
          <p:nvPr/>
        </p:nvSpPr>
        <p:spPr>
          <a:xfrm>
            <a:off x="9498465" y="3244814"/>
            <a:ext cx="176090"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7" name="Connecteur droit 126">
            <a:extLst>
              <a:ext uri="{FF2B5EF4-FFF2-40B4-BE49-F238E27FC236}">
                <a16:creationId xmlns:a16="http://schemas.microsoft.com/office/drawing/2014/main" id="{8988C016-27BD-1472-1752-8F1E5CE3A729}"/>
              </a:ext>
            </a:extLst>
          </p:cNvPr>
          <p:cNvCxnSpPr>
            <a:cxnSpLocks/>
            <a:stCxn id="50" idx="2"/>
            <a:endCxn id="126" idx="6"/>
          </p:cNvCxnSpPr>
          <p:nvPr/>
        </p:nvCxnSpPr>
        <p:spPr>
          <a:xfrm flipH="1">
            <a:off x="9674555" y="2604611"/>
            <a:ext cx="370907" cy="72640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B6584B78-A282-0C97-D369-1D0236528BC1}"/>
              </a:ext>
            </a:extLst>
          </p:cNvPr>
          <p:cNvCxnSpPr>
            <a:cxnSpLocks/>
            <a:stCxn id="51" idx="2"/>
            <a:endCxn id="126" idx="6"/>
          </p:cNvCxnSpPr>
          <p:nvPr/>
        </p:nvCxnSpPr>
        <p:spPr>
          <a:xfrm flipH="1" flipV="1">
            <a:off x="9674555" y="3331019"/>
            <a:ext cx="382221" cy="694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3" name="Connecteur droit 132">
            <a:extLst>
              <a:ext uri="{FF2B5EF4-FFF2-40B4-BE49-F238E27FC236}">
                <a16:creationId xmlns:a16="http://schemas.microsoft.com/office/drawing/2014/main" id="{ECFCCD57-7CCF-32CE-E295-34BBFDEEDF0F}"/>
              </a:ext>
            </a:extLst>
          </p:cNvPr>
          <p:cNvCxnSpPr>
            <a:cxnSpLocks/>
            <a:stCxn id="53" idx="2"/>
            <a:endCxn id="126" idx="6"/>
          </p:cNvCxnSpPr>
          <p:nvPr/>
        </p:nvCxnSpPr>
        <p:spPr>
          <a:xfrm flipH="1" flipV="1">
            <a:off x="9674555" y="3331019"/>
            <a:ext cx="382221" cy="8652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6" name="Connecteur droit 135">
            <a:extLst>
              <a:ext uri="{FF2B5EF4-FFF2-40B4-BE49-F238E27FC236}">
                <a16:creationId xmlns:a16="http://schemas.microsoft.com/office/drawing/2014/main" id="{98A8D261-88D6-A43C-67C4-DB1C2B84CAD0}"/>
              </a:ext>
            </a:extLst>
          </p:cNvPr>
          <p:cNvCxnSpPr>
            <a:cxnSpLocks/>
            <a:stCxn id="44" idx="6"/>
            <a:endCxn id="126" idx="2"/>
          </p:cNvCxnSpPr>
          <p:nvPr/>
        </p:nvCxnSpPr>
        <p:spPr>
          <a:xfrm>
            <a:off x="9095714" y="1544120"/>
            <a:ext cx="402751" cy="178689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9" name="Connecteur droit 138">
            <a:extLst>
              <a:ext uri="{FF2B5EF4-FFF2-40B4-BE49-F238E27FC236}">
                <a16:creationId xmlns:a16="http://schemas.microsoft.com/office/drawing/2014/main" id="{91AB8311-A154-EF82-0839-043EC76EC650}"/>
              </a:ext>
            </a:extLst>
          </p:cNvPr>
          <p:cNvCxnSpPr>
            <a:cxnSpLocks/>
            <a:stCxn id="45" idx="6"/>
            <a:endCxn id="126" idx="2"/>
          </p:cNvCxnSpPr>
          <p:nvPr/>
        </p:nvCxnSpPr>
        <p:spPr>
          <a:xfrm>
            <a:off x="9113513" y="2375654"/>
            <a:ext cx="384952" cy="9553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2" name="Connecteur droit 141">
            <a:extLst>
              <a:ext uri="{FF2B5EF4-FFF2-40B4-BE49-F238E27FC236}">
                <a16:creationId xmlns:a16="http://schemas.microsoft.com/office/drawing/2014/main" id="{0E1645A5-16E4-E87E-F095-3D07916BC57C}"/>
              </a:ext>
            </a:extLst>
          </p:cNvPr>
          <p:cNvCxnSpPr>
            <a:cxnSpLocks/>
            <a:stCxn id="80" idx="6"/>
            <a:endCxn id="126" idx="2"/>
          </p:cNvCxnSpPr>
          <p:nvPr/>
        </p:nvCxnSpPr>
        <p:spPr>
          <a:xfrm flipV="1">
            <a:off x="9113513" y="3331019"/>
            <a:ext cx="384952" cy="5701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5" name="Connecteur droit 144">
            <a:extLst>
              <a:ext uri="{FF2B5EF4-FFF2-40B4-BE49-F238E27FC236}">
                <a16:creationId xmlns:a16="http://schemas.microsoft.com/office/drawing/2014/main" id="{5DCA9049-34B5-55BD-E64F-C5BDD17D1484}"/>
              </a:ext>
            </a:extLst>
          </p:cNvPr>
          <p:cNvCxnSpPr>
            <a:cxnSpLocks/>
            <a:stCxn id="47" idx="6"/>
            <a:endCxn id="126" idx="2"/>
          </p:cNvCxnSpPr>
          <p:nvPr/>
        </p:nvCxnSpPr>
        <p:spPr>
          <a:xfrm flipV="1">
            <a:off x="9122913" y="3331019"/>
            <a:ext cx="375552" cy="11134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6F49CB7C-103C-CE30-DF5F-A896B39E72A8}"/>
              </a:ext>
            </a:extLst>
          </p:cNvPr>
          <p:cNvCxnSpPr>
            <a:cxnSpLocks/>
            <a:stCxn id="46" idx="6"/>
            <a:endCxn id="126" idx="2"/>
          </p:cNvCxnSpPr>
          <p:nvPr/>
        </p:nvCxnSpPr>
        <p:spPr>
          <a:xfrm flipV="1">
            <a:off x="9122913" y="3331019"/>
            <a:ext cx="375552" cy="190499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2" name="Connecteur droit 151">
            <a:extLst>
              <a:ext uri="{FF2B5EF4-FFF2-40B4-BE49-F238E27FC236}">
                <a16:creationId xmlns:a16="http://schemas.microsoft.com/office/drawing/2014/main" id="{55E5A540-6BEC-A6C5-68CC-466479F86413}"/>
              </a:ext>
            </a:extLst>
          </p:cNvPr>
          <p:cNvCxnSpPr>
            <a:cxnSpLocks/>
            <a:stCxn id="44" idx="2"/>
            <a:endCxn id="36" idx="6"/>
          </p:cNvCxnSpPr>
          <p:nvPr/>
        </p:nvCxnSpPr>
        <p:spPr>
          <a:xfrm flipH="1">
            <a:off x="7636487" y="1544120"/>
            <a:ext cx="761997" cy="196317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5" name="Connecteur droit 154">
            <a:extLst>
              <a:ext uri="{FF2B5EF4-FFF2-40B4-BE49-F238E27FC236}">
                <a16:creationId xmlns:a16="http://schemas.microsoft.com/office/drawing/2014/main" id="{F9E6F46F-0441-EEF2-A05B-4F4581DB8547}"/>
              </a:ext>
            </a:extLst>
          </p:cNvPr>
          <p:cNvCxnSpPr>
            <a:cxnSpLocks/>
            <a:stCxn id="45" idx="2"/>
            <a:endCxn id="36" idx="6"/>
          </p:cNvCxnSpPr>
          <p:nvPr/>
        </p:nvCxnSpPr>
        <p:spPr>
          <a:xfrm flipH="1">
            <a:off x="7636487" y="2375654"/>
            <a:ext cx="779796" cy="1131637"/>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8" name="Connecteur droit 157">
            <a:extLst>
              <a:ext uri="{FF2B5EF4-FFF2-40B4-BE49-F238E27FC236}">
                <a16:creationId xmlns:a16="http://schemas.microsoft.com/office/drawing/2014/main" id="{56EB0EF6-21F9-28F1-4D81-16ADB02607C2}"/>
              </a:ext>
            </a:extLst>
          </p:cNvPr>
          <p:cNvCxnSpPr>
            <a:cxnSpLocks/>
            <a:stCxn id="80" idx="2"/>
            <a:endCxn id="36" idx="6"/>
          </p:cNvCxnSpPr>
          <p:nvPr/>
        </p:nvCxnSpPr>
        <p:spPr>
          <a:xfrm flipH="1">
            <a:off x="7636487" y="3388035"/>
            <a:ext cx="779796" cy="11925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1" name="Connecteur droit 160">
            <a:extLst>
              <a:ext uri="{FF2B5EF4-FFF2-40B4-BE49-F238E27FC236}">
                <a16:creationId xmlns:a16="http://schemas.microsoft.com/office/drawing/2014/main" id="{E6ADC950-76FE-7104-33FD-4BCB1DFDAE52}"/>
              </a:ext>
            </a:extLst>
          </p:cNvPr>
          <p:cNvCxnSpPr>
            <a:cxnSpLocks/>
            <a:stCxn id="47" idx="2"/>
            <a:endCxn id="36" idx="6"/>
          </p:cNvCxnSpPr>
          <p:nvPr/>
        </p:nvCxnSpPr>
        <p:spPr>
          <a:xfrm flipH="1" flipV="1">
            <a:off x="7636487" y="3507291"/>
            <a:ext cx="789196" cy="93719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4" name="Connecteur droit 163">
            <a:extLst>
              <a:ext uri="{FF2B5EF4-FFF2-40B4-BE49-F238E27FC236}">
                <a16:creationId xmlns:a16="http://schemas.microsoft.com/office/drawing/2014/main" id="{D58E2E37-590C-5D06-0F67-16071AD4057B}"/>
              </a:ext>
            </a:extLst>
          </p:cNvPr>
          <p:cNvCxnSpPr>
            <a:cxnSpLocks/>
            <a:stCxn id="46" idx="2"/>
            <a:endCxn id="36" idx="6"/>
          </p:cNvCxnSpPr>
          <p:nvPr/>
        </p:nvCxnSpPr>
        <p:spPr>
          <a:xfrm flipH="1" flipV="1">
            <a:off x="7636487" y="3507291"/>
            <a:ext cx="789196" cy="17287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7" name="Connecteur droit 166">
            <a:extLst>
              <a:ext uri="{FF2B5EF4-FFF2-40B4-BE49-F238E27FC236}">
                <a16:creationId xmlns:a16="http://schemas.microsoft.com/office/drawing/2014/main" id="{C9DF1CFB-921B-5DD7-0041-81C01B854456}"/>
              </a:ext>
            </a:extLst>
          </p:cNvPr>
          <p:cNvCxnSpPr>
            <a:cxnSpLocks/>
            <a:stCxn id="69" idx="6"/>
            <a:endCxn id="36" idx="2"/>
          </p:cNvCxnSpPr>
          <p:nvPr/>
        </p:nvCxnSpPr>
        <p:spPr>
          <a:xfrm>
            <a:off x="6859863" y="1221224"/>
            <a:ext cx="612890" cy="228606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0" name="Connecteur droit 169">
            <a:extLst>
              <a:ext uri="{FF2B5EF4-FFF2-40B4-BE49-F238E27FC236}">
                <a16:creationId xmlns:a16="http://schemas.microsoft.com/office/drawing/2014/main" id="{1C2E3CB6-E3C8-E87C-6C44-75AF601A42B6}"/>
              </a:ext>
            </a:extLst>
          </p:cNvPr>
          <p:cNvCxnSpPr>
            <a:cxnSpLocks/>
            <a:stCxn id="70" idx="6"/>
            <a:endCxn id="36" idx="2"/>
          </p:cNvCxnSpPr>
          <p:nvPr/>
        </p:nvCxnSpPr>
        <p:spPr>
          <a:xfrm>
            <a:off x="6871177" y="2158484"/>
            <a:ext cx="601576" cy="13488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3" name="Connecteur droit 172">
            <a:extLst>
              <a:ext uri="{FF2B5EF4-FFF2-40B4-BE49-F238E27FC236}">
                <a16:creationId xmlns:a16="http://schemas.microsoft.com/office/drawing/2014/main" id="{0546EDFB-7F65-5442-3ED0-B68AEB905945}"/>
              </a:ext>
            </a:extLst>
          </p:cNvPr>
          <p:cNvCxnSpPr>
            <a:cxnSpLocks/>
            <a:stCxn id="31" idx="6"/>
            <a:endCxn id="36" idx="2"/>
          </p:cNvCxnSpPr>
          <p:nvPr/>
        </p:nvCxnSpPr>
        <p:spPr>
          <a:xfrm>
            <a:off x="6859863" y="3401621"/>
            <a:ext cx="612890" cy="10567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7" name="Connecteur droit 176">
            <a:extLst>
              <a:ext uri="{FF2B5EF4-FFF2-40B4-BE49-F238E27FC236}">
                <a16:creationId xmlns:a16="http://schemas.microsoft.com/office/drawing/2014/main" id="{B4466B67-C091-491E-99BE-4E2C5A90324A}"/>
              </a:ext>
            </a:extLst>
          </p:cNvPr>
          <p:cNvCxnSpPr>
            <a:cxnSpLocks/>
            <a:stCxn id="72" idx="6"/>
            <a:endCxn id="36" idx="2"/>
          </p:cNvCxnSpPr>
          <p:nvPr/>
        </p:nvCxnSpPr>
        <p:spPr>
          <a:xfrm flipV="1">
            <a:off x="6859863" y="3507291"/>
            <a:ext cx="612890" cy="124866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1" name="Connecteur droit 180">
            <a:extLst>
              <a:ext uri="{FF2B5EF4-FFF2-40B4-BE49-F238E27FC236}">
                <a16:creationId xmlns:a16="http://schemas.microsoft.com/office/drawing/2014/main" id="{74520598-4136-84A1-2F41-789242156742}"/>
              </a:ext>
            </a:extLst>
          </p:cNvPr>
          <p:cNvCxnSpPr>
            <a:cxnSpLocks/>
            <a:stCxn id="71" idx="6"/>
            <a:endCxn id="36" idx="2"/>
          </p:cNvCxnSpPr>
          <p:nvPr/>
        </p:nvCxnSpPr>
        <p:spPr>
          <a:xfrm flipV="1">
            <a:off x="6859863" y="3507291"/>
            <a:ext cx="612890" cy="214305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4" name="Connecteur droit 183">
            <a:extLst>
              <a:ext uri="{FF2B5EF4-FFF2-40B4-BE49-F238E27FC236}">
                <a16:creationId xmlns:a16="http://schemas.microsoft.com/office/drawing/2014/main" id="{58B490B0-BAAB-212F-7A25-06F156C4A034}"/>
              </a:ext>
            </a:extLst>
          </p:cNvPr>
          <p:cNvCxnSpPr>
            <a:cxnSpLocks/>
            <a:stCxn id="35" idx="6"/>
            <a:endCxn id="69" idx="2"/>
          </p:cNvCxnSpPr>
          <p:nvPr/>
        </p:nvCxnSpPr>
        <p:spPr>
          <a:xfrm flipV="1">
            <a:off x="5323431" y="1221224"/>
            <a:ext cx="839202" cy="209311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7" name="Connecteur droit 186">
            <a:extLst>
              <a:ext uri="{FF2B5EF4-FFF2-40B4-BE49-F238E27FC236}">
                <a16:creationId xmlns:a16="http://schemas.microsoft.com/office/drawing/2014/main" id="{2FC866D7-48B3-DB7C-2C47-7315EADFE934}"/>
              </a:ext>
            </a:extLst>
          </p:cNvPr>
          <p:cNvCxnSpPr>
            <a:cxnSpLocks/>
            <a:stCxn id="35" idx="5"/>
            <a:endCxn id="70" idx="2"/>
          </p:cNvCxnSpPr>
          <p:nvPr/>
        </p:nvCxnSpPr>
        <p:spPr>
          <a:xfrm flipV="1">
            <a:off x="5296760" y="2158484"/>
            <a:ext cx="877187" cy="1220602"/>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0" name="Connecteur droit 189">
            <a:extLst>
              <a:ext uri="{FF2B5EF4-FFF2-40B4-BE49-F238E27FC236}">
                <a16:creationId xmlns:a16="http://schemas.microsoft.com/office/drawing/2014/main" id="{59EE919A-067D-5BA5-2A58-647286D48677}"/>
              </a:ext>
            </a:extLst>
          </p:cNvPr>
          <p:cNvCxnSpPr>
            <a:cxnSpLocks/>
            <a:stCxn id="35" idx="6"/>
            <a:endCxn id="31" idx="2"/>
          </p:cNvCxnSpPr>
          <p:nvPr/>
        </p:nvCxnSpPr>
        <p:spPr>
          <a:xfrm>
            <a:off x="5323431" y="3314342"/>
            <a:ext cx="839202" cy="8727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3" name="Connecteur droit 192">
            <a:extLst>
              <a:ext uri="{FF2B5EF4-FFF2-40B4-BE49-F238E27FC236}">
                <a16:creationId xmlns:a16="http://schemas.microsoft.com/office/drawing/2014/main" id="{73F06AD4-641F-5992-39C5-198B7933807A}"/>
              </a:ext>
            </a:extLst>
          </p:cNvPr>
          <p:cNvCxnSpPr>
            <a:cxnSpLocks/>
            <a:stCxn id="35" idx="6"/>
            <a:endCxn id="72" idx="2"/>
          </p:cNvCxnSpPr>
          <p:nvPr/>
        </p:nvCxnSpPr>
        <p:spPr>
          <a:xfrm>
            <a:off x="5323431" y="3314342"/>
            <a:ext cx="839202" cy="144160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7" name="Connecteur droit 196">
            <a:extLst>
              <a:ext uri="{FF2B5EF4-FFF2-40B4-BE49-F238E27FC236}">
                <a16:creationId xmlns:a16="http://schemas.microsoft.com/office/drawing/2014/main" id="{DD0ABBF1-A84C-F4AE-1D80-50EA8146053D}"/>
              </a:ext>
            </a:extLst>
          </p:cNvPr>
          <p:cNvCxnSpPr>
            <a:cxnSpLocks/>
            <a:stCxn id="35" idx="6"/>
            <a:endCxn id="71" idx="2"/>
          </p:cNvCxnSpPr>
          <p:nvPr/>
        </p:nvCxnSpPr>
        <p:spPr>
          <a:xfrm>
            <a:off x="5323431" y="3314342"/>
            <a:ext cx="839202" cy="23360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01" name="Ellipse 200">
            <a:extLst>
              <a:ext uri="{FF2B5EF4-FFF2-40B4-BE49-F238E27FC236}">
                <a16:creationId xmlns:a16="http://schemas.microsoft.com/office/drawing/2014/main" id="{D73D6927-218D-FC10-12FB-866E0CF45614}"/>
              </a:ext>
            </a:extLst>
          </p:cNvPr>
          <p:cNvSpPr/>
          <p:nvPr/>
        </p:nvSpPr>
        <p:spPr>
          <a:xfrm>
            <a:off x="1250969" y="3244814"/>
            <a:ext cx="187025" cy="17707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2" name="Connecteur droit 201">
            <a:extLst>
              <a:ext uri="{FF2B5EF4-FFF2-40B4-BE49-F238E27FC236}">
                <a16:creationId xmlns:a16="http://schemas.microsoft.com/office/drawing/2014/main" id="{96A5C146-4125-B1C0-65FF-9E05CD315451}"/>
              </a:ext>
            </a:extLst>
          </p:cNvPr>
          <p:cNvCxnSpPr>
            <a:cxnSpLocks/>
            <a:stCxn id="61" idx="3"/>
            <a:endCxn id="201" idx="2"/>
          </p:cNvCxnSpPr>
          <p:nvPr/>
        </p:nvCxnSpPr>
        <p:spPr>
          <a:xfrm flipV="1">
            <a:off x="876083" y="3333349"/>
            <a:ext cx="374886" cy="7095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5" name="Connecteur droit 204">
            <a:extLst>
              <a:ext uri="{FF2B5EF4-FFF2-40B4-BE49-F238E27FC236}">
                <a16:creationId xmlns:a16="http://schemas.microsoft.com/office/drawing/2014/main" id="{3B57A2F9-6C66-ADD4-3ABD-3FB2FB31E1D8}"/>
              </a:ext>
            </a:extLst>
          </p:cNvPr>
          <p:cNvCxnSpPr>
            <a:cxnSpLocks/>
            <a:stCxn id="201" idx="6"/>
            <a:endCxn id="5" idx="2"/>
          </p:cNvCxnSpPr>
          <p:nvPr/>
        </p:nvCxnSpPr>
        <p:spPr>
          <a:xfrm flipV="1">
            <a:off x="1437994" y="1221224"/>
            <a:ext cx="606084" cy="211212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9" name="Connecteur droit 208">
            <a:extLst>
              <a:ext uri="{FF2B5EF4-FFF2-40B4-BE49-F238E27FC236}">
                <a16:creationId xmlns:a16="http://schemas.microsoft.com/office/drawing/2014/main" id="{5FF3A0C9-CB30-CB42-8214-45DE2F1BAC5D}"/>
              </a:ext>
            </a:extLst>
          </p:cNvPr>
          <p:cNvCxnSpPr>
            <a:cxnSpLocks/>
            <a:stCxn id="201" idx="6"/>
            <a:endCxn id="6" idx="2"/>
          </p:cNvCxnSpPr>
          <p:nvPr/>
        </p:nvCxnSpPr>
        <p:spPr>
          <a:xfrm flipV="1">
            <a:off x="1437994" y="2158484"/>
            <a:ext cx="617398" cy="11748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2" name="Connecteur droit 211">
            <a:extLst>
              <a:ext uri="{FF2B5EF4-FFF2-40B4-BE49-F238E27FC236}">
                <a16:creationId xmlns:a16="http://schemas.microsoft.com/office/drawing/2014/main" id="{FA050EB4-F4A3-DC5A-D0A7-4C3BF5BCBE28}"/>
              </a:ext>
            </a:extLst>
          </p:cNvPr>
          <p:cNvCxnSpPr>
            <a:cxnSpLocks/>
            <a:stCxn id="201" idx="6"/>
            <a:endCxn id="25" idx="2"/>
          </p:cNvCxnSpPr>
          <p:nvPr/>
        </p:nvCxnSpPr>
        <p:spPr>
          <a:xfrm>
            <a:off x="1437994" y="3333349"/>
            <a:ext cx="616235" cy="670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5" name="Connecteur droit 214">
            <a:extLst>
              <a:ext uri="{FF2B5EF4-FFF2-40B4-BE49-F238E27FC236}">
                <a16:creationId xmlns:a16="http://schemas.microsoft.com/office/drawing/2014/main" id="{5673B206-54FD-4516-3995-BDF9277E50B4}"/>
              </a:ext>
            </a:extLst>
          </p:cNvPr>
          <p:cNvCxnSpPr>
            <a:cxnSpLocks/>
            <a:stCxn id="201" idx="6"/>
            <a:endCxn id="11" idx="2"/>
          </p:cNvCxnSpPr>
          <p:nvPr/>
        </p:nvCxnSpPr>
        <p:spPr>
          <a:xfrm>
            <a:off x="1437994" y="3333349"/>
            <a:ext cx="606084" cy="142260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8" name="Connecteur droit 217">
            <a:extLst>
              <a:ext uri="{FF2B5EF4-FFF2-40B4-BE49-F238E27FC236}">
                <a16:creationId xmlns:a16="http://schemas.microsoft.com/office/drawing/2014/main" id="{A4BBB251-A4B4-D7DC-35AA-6EB7E2A54C40}"/>
              </a:ext>
            </a:extLst>
          </p:cNvPr>
          <p:cNvCxnSpPr>
            <a:cxnSpLocks/>
            <a:stCxn id="201" idx="6"/>
            <a:endCxn id="9" idx="2"/>
          </p:cNvCxnSpPr>
          <p:nvPr/>
        </p:nvCxnSpPr>
        <p:spPr>
          <a:xfrm>
            <a:off x="1437994" y="3333349"/>
            <a:ext cx="606084" cy="231700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408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B546CC9E-A363-127F-EA0D-A1B515ECE03C}"/>
              </a:ext>
            </a:extLst>
          </p:cNvPr>
          <p:cNvSpPr/>
          <p:nvPr/>
        </p:nvSpPr>
        <p:spPr>
          <a:xfrm>
            <a:off x="1867182" y="563999"/>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Ellipse 4">
            <a:extLst>
              <a:ext uri="{FF2B5EF4-FFF2-40B4-BE49-F238E27FC236}">
                <a16:creationId xmlns:a16="http://schemas.microsoft.com/office/drawing/2014/main" id="{5A998CF5-48C4-C270-9059-0381B1203F7F}"/>
              </a:ext>
            </a:extLst>
          </p:cNvPr>
          <p:cNvSpPr/>
          <p:nvPr/>
        </p:nvSpPr>
        <p:spPr>
          <a:xfrm>
            <a:off x="2044078" y="872609"/>
            <a:ext cx="697230" cy="69723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llipse 5">
            <a:extLst>
              <a:ext uri="{FF2B5EF4-FFF2-40B4-BE49-F238E27FC236}">
                <a16:creationId xmlns:a16="http://schemas.microsoft.com/office/drawing/2014/main" id="{16CB916F-7A38-07C5-F2CA-F5B7AAB7E55F}"/>
              </a:ext>
            </a:extLst>
          </p:cNvPr>
          <p:cNvSpPr/>
          <p:nvPr/>
        </p:nvSpPr>
        <p:spPr>
          <a:xfrm>
            <a:off x="2055392" y="1809869"/>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lipse 8">
            <a:extLst>
              <a:ext uri="{FF2B5EF4-FFF2-40B4-BE49-F238E27FC236}">
                <a16:creationId xmlns:a16="http://schemas.microsoft.com/office/drawing/2014/main" id="{42EBEE0E-A537-25B9-BE18-EE3BCFE3C0A1}"/>
              </a:ext>
            </a:extLst>
          </p:cNvPr>
          <p:cNvSpPr/>
          <p:nvPr/>
        </p:nvSpPr>
        <p:spPr>
          <a:xfrm>
            <a:off x="2044078" y="530173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lipse 10">
            <a:extLst>
              <a:ext uri="{FF2B5EF4-FFF2-40B4-BE49-F238E27FC236}">
                <a16:creationId xmlns:a16="http://schemas.microsoft.com/office/drawing/2014/main" id="{5FF854CD-A3B7-3173-720F-0416A87C5ADD}"/>
              </a:ext>
            </a:extLst>
          </p:cNvPr>
          <p:cNvSpPr/>
          <p:nvPr/>
        </p:nvSpPr>
        <p:spPr>
          <a:xfrm>
            <a:off x="2044078" y="44073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Connecteur droit 12">
            <a:extLst>
              <a:ext uri="{FF2B5EF4-FFF2-40B4-BE49-F238E27FC236}">
                <a16:creationId xmlns:a16="http://schemas.microsoft.com/office/drawing/2014/main" id="{985AB688-7E63-1D40-9929-76D71308A244}"/>
              </a:ext>
            </a:extLst>
          </p:cNvPr>
          <p:cNvCxnSpPr>
            <a:cxnSpLocks/>
          </p:cNvCxnSpPr>
          <p:nvPr/>
        </p:nvCxnSpPr>
        <p:spPr>
          <a:xfrm flipV="1">
            <a:off x="3907913" y="3687405"/>
            <a:ext cx="0" cy="304406"/>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 coins arrondis 36">
            <a:extLst>
              <a:ext uri="{FF2B5EF4-FFF2-40B4-BE49-F238E27FC236}">
                <a16:creationId xmlns:a16="http://schemas.microsoft.com/office/drawing/2014/main" id="{98E15ED0-4B67-C459-6F32-20A059659A6B}"/>
              </a:ext>
            </a:extLst>
          </p:cNvPr>
          <p:cNvSpPr/>
          <p:nvPr/>
        </p:nvSpPr>
        <p:spPr>
          <a:xfrm>
            <a:off x="3541831" y="994409"/>
            <a:ext cx="1073650" cy="48348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Ellipse 37">
            <a:extLst>
              <a:ext uri="{FF2B5EF4-FFF2-40B4-BE49-F238E27FC236}">
                <a16:creationId xmlns:a16="http://schemas.microsoft.com/office/drawing/2014/main" id="{AE2E4221-E363-48EC-7024-715BC2E924DD}"/>
              </a:ext>
            </a:extLst>
          </p:cNvPr>
          <p:cNvSpPr/>
          <p:nvPr/>
        </p:nvSpPr>
        <p:spPr>
          <a:xfrm>
            <a:off x="3716582" y="1216579"/>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Ellipse 38">
            <a:extLst>
              <a:ext uri="{FF2B5EF4-FFF2-40B4-BE49-F238E27FC236}">
                <a16:creationId xmlns:a16="http://schemas.microsoft.com/office/drawing/2014/main" id="{086C247F-C7FA-79D3-9B7B-045D24B71910}"/>
              </a:ext>
            </a:extLst>
          </p:cNvPr>
          <p:cNvSpPr/>
          <p:nvPr/>
        </p:nvSpPr>
        <p:spPr>
          <a:xfrm>
            <a:off x="3744753" y="20070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Ellipse 39">
            <a:extLst>
              <a:ext uri="{FF2B5EF4-FFF2-40B4-BE49-F238E27FC236}">
                <a16:creationId xmlns:a16="http://schemas.microsoft.com/office/drawing/2014/main" id="{21964CCF-3E6B-97F6-137E-1F31A5ECC97F}"/>
              </a:ext>
            </a:extLst>
          </p:cNvPr>
          <p:cNvSpPr/>
          <p:nvPr/>
        </p:nvSpPr>
        <p:spPr>
          <a:xfrm>
            <a:off x="3711698" y="4909902"/>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Ellipse 40">
            <a:extLst>
              <a:ext uri="{FF2B5EF4-FFF2-40B4-BE49-F238E27FC236}">
                <a16:creationId xmlns:a16="http://schemas.microsoft.com/office/drawing/2014/main" id="{F17E75EE-6E62-E2AC-3A0A-2E43516E6135}"/>
              </a:ext>
            </a:extLst>
          </p:cNvPr>
          <p:cNvSpPr/>
          <p:nvPr/>
        </p:nvSpPr>
        <p:spPr>
          <a:xfrm>
            <a:off x="3730041" y="4108371"/>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 coins arrondis 42">
            <a:extLst>
              <a:ext uri="{FF2B5EF4-FFF2-40B4-BE49-F238E27FC236}">
                <a16:creationId xmlns:a16="http://schemas.microsoft.com/office/drawing/2014/main" id="{CEF67710-84AF-7016-F78C-97AC33F3AB2F}"/>
              </a:ext>
            </a:extLst>
          </p:cNvPr>
          <p:cNvSpPr/>
          <p:nvPr/>
        </p:nvSpPr>
        <p:spPr>
          <a:xfrm>
            <a:off x="8248787" y="912614"/>
            <a:ext cx="1073650" cy="480631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Ellipse 43">
            <a:extLst>
              <a:ext uri="{FF2B5EF4-FFF2-40B4-BE49-F238E27FC236}">
                <a16:creationId xmlns:a16="http://schemas.microsoft.com/office/drawing/2014/main" id="{D75BEDD0-EFE3-906D-2E6B-357E42D96930}"/>
              </a:ext>
            </a:extLst>
          </p:cNvPr>
          <p:cNvSpPr/>
          <p:nvPr/>
        </p:nvSpPr>
        <p:spPr>
          <a:xfrm>
            <a:off x="8398484" y="1195505"/>
            <a:ext cx="697230" cy="69723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Ellipse 44">
            <a:extLst>
              <a:ext uri="{FF2B5EF4-FFF2-40B4-BE49-F238E27FC236}">
                <a16:creationId xmlns:a16="http://schemas.microsoft.com/office/drawing/2014/main" id="{E8D441CD-A752-1D32-3761-E6FC44A67679}"/>
              </a:ext>
            </a:extLst>
          </p:cNvPr>
          <p:cNvSpPr/>
          <p:nvPr/>
        </p:nvSpPr>
        <p:spPr>
          <a:xfrm>
            <a:off x="8416283" y="2027039"/>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Ellipse 45">
            <a:extLst>
              <a:ext uri="{FF2B5EF4-FFF2-40B4-BE49-F238E27FC236}">
                <a16:creationId xmlns:a16="http://schemas.microsoft.com/office/drawing/2014/main" id="{641628F5-F322-742D-029D-E136B6C86BF3}"/>
              </a:ext>
            </a:extLst>
          </p:cNvPr>
          <p:cNvSpPr/>
          <p:nvPr/>
        </p:nvSpPr>
        <p:spPr>
          <a:xfrm>
            <a:off x="8425683" y="48873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Ellipse 46">
            <a:extLst>
              <a:ext uri="{FF2B5EF4-FFF2-40B4-BE49-F238E27FC236}">
                <a16:creationId xmlns:a16="http://schemas.microsoft.com/office/drawing/2014/main" id="{6E362F68-67AF-EF19-E471-F9CB471FEB06}"/>
              </a:ext>
            </a:extLst>
          </p:cNvPr>
          <p:cNvSpPr/>
          <p:nvPr/>
        </p:nvSpPr>
        <p:spPr>
          <a:xfrm>
            <a:off x="8425683" y="4095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Connecteur droit 47">
            <a:extLst>
              <a:ext uri="{FF2B5EF4-FFF2-40B4-BE49-F238E27FC236}">
                <a16:creationId xmlns:a16="http://schemas.microsoft.com/office/drawing/2014/main" id="{55F17598-260D-FA6E-9B3B-A79434B827BE}"/>
              </a:ext>
            </a:extLst>
          </p:cNvPr>
          <p:cNvCxnSpPr>
            <a:cxnSpLocks/>
            <a:stCxn id="45" idx="4"/>
          </p:cNvCxnSpPr>
          <p:nvPr/>
        </p:nvCxnSpPr>
        <p:spPr>
          <a:xfrm>
            <a:off x="8764898" y="2724269"/>
            <a:ext cx="20714" cy="1371600"/>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 coins arrondis 48">
            <a:extLst>
              <a:ext uri="{FF2B5EF4-FFF2-40B4-BE49-F238E27FC236}">
                <a16:creationId xmlns:a16="http://schemas.microsoft.com/office/drawing/2014/main" id="{8D5AA018-5513-1698-8812-26D4EC6F59E1}"/>
              </a:ext>
            </a:extLst>
          </p:cNvPr>
          <p:cNvSpPr/>
          <p:nvPr/>
        </p:nvSpPr>
        <p:spPr>
          <a:xfrm>
            <a:off x="9868566" y="2114550"/>
            <a:ext cx="1073650" cy="257175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Ellipse 49">
            <a:extLst>
              <a:ext uri="{FF2B5EF4-FFF2-40B4-BE49-F238E27FC236}">
                <a16:creationId xmlns:a16="http://schemas.microsoft.com/office/drawing/2014/main" id="{A830DDA3-0AAE-0650-8716-E1C1706DFC23}"/>
              </a:ext>
            </a:extLst>
          </p:cNvPr>
          <p:cNvSpPr/>
          <p:nvPr/>
        </p:nvSpPr>
        <p:spPr>
          <a:xfrm>
            <a:off x="10045462" y="22559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Cat</a:t>
            </a:r>
          </a:p>
        </p:txBody>
      </p:sp>
      <p:sp>
        <p:nvSpPr>
          <p:cNvPr id="51" name="Ellipse 50">
            <a:extLst>
              <a:ext uri="{FF2B5EF4-FFF2-40B4-BE49-F238E27FC236}">
                <a16:creationId xmlns:a16="http://schemas.microsoft.com/office/drawing/2014/main" id="{7C6E266D-20E1-6CCF-E66F-79FBC11C5F9A}"/>
              </a:ext>
            </a:extLst>
          </p:cNvPr>
          <p:cNvSpPr/>
          <p:nvPr/>
        </p:nvSpPr>
        <p:spPr>
          <a:xfrm>
            <a:off x="10056776" y="3051810"/>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Dog</a:t>
            </a:r>
          </a:p>
        </p:txBody>
      </p:sp>
      <p:sp>
        <p:nvSpPr>
          <p:cNvPr id="53" name="Ellipse 52">
            <a:extLst>
              <a:ext uri="{FF2B5EF4-FFF2-40B4-BE49-F238E27FC236}">
                <a16:creationId xmlns:a16="http://schemas.microsoft.com/office/drawing/2014/main" id="{4BA12191-BF5D-C7CB-0898-126BD16D1DE6}"/>
              </a:ext>
            </a:extLst>
          </p:cNvPr>
          <p:cNvSpPr/>
          <p:nvPr/>
        </p:nvSpPr>
        <p:spPr>
          <a:xfrm>
            <a:off x="10056776" y="384762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Other</a:t>
            </a:r>
          </a:p>
        </p:txBody>
      </p:sp>
      <p:sp>
        <p:nvSpPr>
          <p:cNvPr id="55" name="ZoneTexte 54">
            <a:extLst>
              <a:ext uri="{FF2B5EF4-FFF2-40B4-BE49-F238E27FC236}">
                <a16:creationId xmlns:a16="http://schemas.microsoft.com/office/drawing/2014/main" id="{E80EDCE4-2B08-388A-0938-1AFC2A93BC95}"/>
              </a:ext>
            </a:extLst>
          </p:cNvPr>
          <p:cNvSpPr txBox="1"/>
          <p:nvPr/>
        </p:nvSpPr>
        <p:spPr>
          <a:xfrm>
            <a:off x="1897003" y="105629"/>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1</a:t>
            </a:r>
          </a:p>
        </p:txBody>
      </p:sp>
      <p:sp>
        <p:nvSpPr>
          <p:cNvPr id="56" name="ZoneTexte 55">
            <a:extLst>
              <a:ext uri="{FF2B5EF4-FFF2-40B4-BE49-F238E27FC236}">
                <a16:creationId xmlns:a16="http://schemas.microsoft.com/office/drawing/2014/main" id="{31F9D035-6936-8920-BFE7-2FCE7309F7CA}"/>
              </a:ext>
            </a:extLst>
          </p:cNvPr>
          <p:cNvSpPr txBox="1"/>
          <p:nvPr/>
        </p:nvSpPr>
        <p:spPr>
          <a:xfrm>
            <a:off x="3639943" y="107691"/>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2</a:t>
            </a:r>
          </a:p>
        </p:txBody>
      </p:sp>
      <p:sp>
        <p:nvSpPr>
          <p:cNvPr id="57" name="ZoneTexte 56">
            <a:extLst>
              <a:ext uri="{FF2B5EF4-FFF2-40B4-BE49-F238E27FC236}">
                <a16:creationId xmlns:a16="http://schemas.microsoft.com/office/drawing/2014/main" id="{B7662300-EC77-7213-95D4-17B1BE930324}"/>
              </a:ext>
            </a:extLst>
          </p:cNvPr>
          <p:cNvSpPr txBox="1"/>
          <p:nvPr/>
        </p:nvSpPr>
        <p:spPr>
          <a:xfrm>
            <a:off x="10045462" y="105629"/>
            <a:ext cx="8876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a:t>
            </a:r>
          </a:p>
        </p:txBody>
      </p:sp>
      <p:sp>
        <p:nvSpPr>
          <p:cNvPr id="59" name="ZoneTexte 58">
            <a:extLst>
              <a:ext uri="{FF2B5EF4-FFF2-40B4-BE49-F238E27FC236}">
                <a16:creationId xmlns:a16="http://schemas.microsoft.com/office/drawing/2014/main" id="{10DA6822-7E04-77A6-36B9-7C2784FB7E14}"/>
              </a:ext>
            </a:extLst>
          </p:cNvPr>
          <p:cNvSpPr txBox="1"/>
          <p:nvPr/>
        </p:nvSpPr>
        <p:spPr>
          <a:xfrm>
            <a:off x="8320634" y="105629"/>
            <a:ext cx="10752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N-1</a:t>
            </a:r>
          </a:p>
        </p:txBody>
      </p:sp>
      <p:pic>
        <p:nvPicPr>
          <p:cNvPr id="61" name="Image 60">
            <a:extLst>
              <a:ext uri="{FF2B5EF4-FFF2-40B4-BE49-F238E27FC236}">
                <a16:creationId xmlns:a16="http://schemas.microsoft.com/office/drawing/2014/main" id="{77C28479-8C85-24AB-EE70-79574EA8E056}"/>
              </a:ext>
            </a:extLst>
          </p:cNvPr>
          <p:cNvPicPr>
            <a:picLocks noChangeAspect="1"/>
          </p:cNvPicPr>
          <p:nvPr/>
        </p:nvPicPr>
        <p:blipFill rotWithShape="1">
          <a:blip r:embed="rId2"/>
          <a:srcRect r="31576"/>
          <a:stretch/>
        </p:blipFill>
        <p:spPr>
          <a:xfrm>
            <a:off x="106217" y="2999249"/>
            <a:ext cx="769866" cy="810100"/>
          </a:xfrm>
          <a:prstGeom prst="rect">
            <a:avLst/>
          </a:prstGeom>
        </p:spPr>
      </p:pic>
      <p:sp>
        <p:nvSpPr>
          <p:cNvPr id="67" name="Rectangle : coins arrondis 66">
            <a:extLst>
              <a:ext uri="{FF2B5EF4-FFF2-40B4-BE49-F238E27FC236}">
                <a16:creationId xmlns:a16="http://schemas.microsoft.com/office/drawing/2014/main" id="{4903990D-F882-66CF-1C45-CB58176EAADF}"/>
              </a:ext>
            </a:extLst>
          </p:cNvPr>
          <p:cNvSpPr/>
          <p:nvPr/>
        </p:nvSpPr>
        <p:spPr>
          <a:xfrm>
            <a:off x="5943134" y="548640"/>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Ellipse 68">
            <a:extLst>
              <a:ext uri="{FF2B5EF4-FFF2-40B4-BE49-F238E27FC236}">
                <a16:creationId xmlns:a16="http://schemas.microsoft.com/office/drawing/2014/main" id="{873854CA-7C1A-A3CC-5CBA-822144F73EE6}"/>
              </a:ext>
            </a:extLst>
          </p:cNvPr>
          <p:cNvSpPr/>
          <p:nvPr/>
        </p:nvSpPr>
        <p:spPr>
          <a:xfrm>
            <a:off x="6162633" y="87260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Ellipse 69">
            <a:extLst>
              <a:ext uri="{FF2B5EF4-FFF2-40B4-BE49-F238E27FC236}">
                <a16:creationId xmlns:a16="http://schemas.microsoft.com/office/drawing/2014/main" id="{D013FF8A-5CA4-E03B-16FF-A6F3DA47080B}"/>
              </a:ext>
            </a:extLst>
          </p:cNvPr>
          <p:cNvSpPr/>
          <p:nvPr/>
        </p:nvSpPr>
        <p:spPr>
          <a:xfrm>
            <a:off x="6173947" y="1809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Ellipse 70">
            <a:extLst>
              <a:ext uri="{FF2B5EF4-FFF2-40B4-BE49-F238E27FC236}">
                <a16:creationId xmlns:a16="http://schemas.microsoft.com/office/drawing/2014/main" id="{B2A19BAC-F9E1-6D63-5101-91F6826FC51B}"/>
              </a:ext>
            </a:extLst>
          </p:cNvPr>
          <p:cNvSpPr/>
          <p:nvPr/>
        </p:nvSpPr>
        <p:spPr>
          <a:xfrm>
            <a:off x="6162633" y="5301734"/>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Ellipse 71">
            <a:extLst>
              <a:ext uri="{FF2B5EF4-FFF2-40B4-BE49-F238E27FC236}">
                <a16:creationId xmlns:a16="http://schemas.microsoft.com/office/drawing/2014/main" id="{22210093-F12B-F63B-CE19-27FB7003D807}"/>
              </a:ext>
            </a:extLst>
          </p:cNvPr>
          <p:cNvSpPr/>
          <p:nvPr/>
        </p:nvSpPr>
        <p:spPr>
          <a:xfrm>
            <a:off x="6162633" y="4407336"/>
            <a:ext cx="697230" cy="69723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ZoneTexte 73">
            <a:extLst>
              <a:ext uri="{FF2B5EF4-FFF2-40B4-BE49-F238E27FC236}">
                <a16:creationId xmlns:a16="http://schemas.microsoft.com/office/drawing/2014/main" id="{AA3396F0-1895-D0F3-4D88-1AF232F9FB16}"/>
              </a:ext>
            </a:extLst>
          </p:cNvPr>
          <p:cNvSpPr txBox="1"/>
          <p:nvPr/>
        </p:nvSpPr>
        <p:spPr>
          <a:xfrm>
            <a:off x="6015558" y="110728"/>
            <a:ext cx="911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a:t>
            </a:r>
          </a:p>
        </p:txBody>
      </p:sp>
      <p:sp>
        <p:nvSpPr>
          <p:cNvPr id="2" name="Ellipse 1">
            <a:extLst>
              <a:ext uri="{FF2B5EF4-FFF2-40B4-BE49-F238E27FC236}">
                <a16:creationId xmlns:a16="http://schemas.microsoft.com/office/drawing/2014/main" id="{48A0B249-295B-B1E9-22A6-0C4B20AFBB16}"/>
              </a:ext>
            </a:extLst>
          </p:cNvPr>
          <p:cNvSpPr/>
          <p:nvPr/>
        </p:nvSpPr>
        <p:spPr>
          <a:xfrm>
            <a:off x="3125367" y="3399052"/>
            <a:ext cx="169635"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 name="Connecteur droit 2">
            <a:extLst>
              <a:ext uri="{FF2B5EF4-FFF2-40B4-BE49-F238E27FC236}">
                <a16:creationId xmlns:a16="http://schemas.microsoft.com/office/drawing/2014/main" id="{976AA704-117E-0220-ED0B-E6442A62CC8E}"/>
              </a:ext>
            </a:extLst>
          </p:cNvPr>
          <p:cNvCxnSpPr>
            <a:cxnSpLocks/>
            <a:stCxn id="5" idx="6"/>
            <a:endCxn id="2" idx="2"/>
          </p:cNvCxnSpPr>
          <p:nvPr/>
        </p:nvCxnSpPr>
        <p:spPr>
          <a:xfrm>
            <a:off x="2741308" y="1221224"/>
            <a:ext cx="384059" cy="226403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6531E01B-BFA3-0B73-05BD-A326F9456CA4}"/>
              </a:ext>
            </a:extLst>
          </p:cNvPr>
          <p:cNvCxnSpPr>
            <a:cxnSpLocks/>
            <a:stCxn id="6" idx="6"/>
            <a:endCxn id="2" idx="2"/>
          </p:cNvCxnSpPr>
          <p:nvPr/>
        </p:nvCxnSpPr>
        <p:spPr>
          <a:xfrm>
            <a:off x="2752622" y="2158484"/>
            <a:ext cx="372745" cy="132677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69E1AF1-BD43-7DD8-6853-912A4FB68F35}"/>
              </a:ext>
            </a:extLst>
          </p:cNvPr>
          <p:cNvCxnSpPr>
            <a:cxnSpLocks/>
            <a:stCxn id="11" idx="6"/>
            <a:endCxn id="2" idx="2"/>
          </p:cNvCxnSpPr>
          <p:nvPr/>
        </p:nvCxnSpPr>
        <p:spPr>
          <a:xfrm flipV="1">
            <a:off x="2741308" y="3485257"/>
            <a:ext cx="384059" cy="127069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1158B5D8-B83E-8538-1ECB-D005D1E64720}"/>
              </a:ext>
            </a:extLst>
          </p:cNvPr>
          <p:cNvCxnSpPr>
            <a:cxnSpLocks/>
          </p:cNvCxnSpPr>
          <p:nvPr/>
        </p:nvCxnSpPr>
        <p:spPr>
          <a:xfrm flipV="1">
            <a:off x="2784031" y="3419155"/>
            <a:ext cx="341336" cy="21955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C4F54FC9-9FBD-3B96-72BC-902603DFD039}"/>
              </a:ext>
            </a:extLst>
          </p:cNvPr>
          <p:cNvSpPr/>
          <p:nvPr/>
        </p:nvSpPr>
        <p:spPr>
          <a:xfrm>
            <a:off x="2054229" y="305181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Connecteur droit 26">
            <a:extLst>
              <a:ext uri="{FF2B5EF4-FFF2-40B4-BE49-F238E27FC236}">
                <a16:creationId xmlns:a16="http://schemas.microsoft.com/office/drawing/2014/main" id="{80360635-369E-BA46-EEF3-6A70CB268E0D}"/>
              </a:ext>
            </a:extLst>
          </p:cNvPr>
          <p:cNvCxnSpPr>
            <a:cxnSpLocks/>
            <a:stCxn id="11" idx="0"/>
            <a:endCxn id="6" idx="4"/>
          </p:cNvCxnSpPr>
          <p:nvPr/>
        </p:nvCxnSpPr>
        <p:spPr>
          <a:xfrm flipV="1">
            <a:off x="2392693"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0B08C4F1-1EF4-93E9-12D3-C2BEBCAA02D5}"/>
              </a:ext>
            </a:extLst>
          </p:cNvPr>
          <p:cNvCxnSpPr>
            <a:cxnSpLocks/>
            <a:stCxn id="72" idx="0"/>
          </p:cNvCxnSpPr>
          <p:nvPr/>
        </p:nvCxnSpPr>
        <p:spPr>
          <a:xfrm flipV="1">
            <a:off x="6511248"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Ellipse 30">
            <a:extLst>
              <a:ext uri="{FF2B5EF4-FFF2-40B4-BE49-F238E27FC236}">
                <a16:creationId xmlns:a16="http://schemas.microsoft.com/office/drawing/2014/main" id="{54AD5CB8-CA89-9D66-16BA-FCCC15BC7F7A}"/>
              </a:ext>
            </a:extLst>
          </p:cNvPr>
          <p:cNvSpPr/>
          <p:nvPr/>
        </p:nvSpPr>
        <p:spPr>
          <a:xfrm>
            <a:off x="6162633" y="3053006"/>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lipse 34">
            <a:extLst>
              <a:ext uri="{FF2B5EF4-FFF2-40B4-BE49-F238E27FC236}">
                <a16:creationId xmlns:a16="http://schemas.microsoft.com/office/drawing/2014/main" id="{73C58D16-BE66-18AD-C3BE-BCB98BA67168}"/>
              </a:ext>
            </a:extLst>
          </p:cNvPr>
          <p:cNvSpPr/>
          <p:nvPr/>
        </p:nvSpPr>
        <p:spPr>
          <a:xfrm>
            <a:off x="5141309" y="3222779"/>
            <a:ext cx="182122" cy="183125"/>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lipse 35">
            <a:extLst>
              <a:ext uri="{FF2B5EF4-FFF2-40B4-BE49-F238E27FC236}">
                <a16:creationId xmlns:a16="http://schemas.microsoft.com/office/drawing/2014/main" id="{8878757B-95B0-D53E-92AA-E30D443D0BE6}"/>
              </a:ext>
            </a:extLst>
          </p:cNvPr>
          <p:cNvSpPr/>
          <p:nvPr/>
        </p:nvSpPr>
        <p:spPr>
          <a:xfrm>
            <a:off x="7472753" y="3421086"/>
            <a:ext cx="163734"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Connecteur droit 63">
            <a:extLst>
              <a:ext uri="{FF2B5EF4-FFF2-40B4-BE49-F238E27FC236}">
                <a16:creationId xmlns:a16="http://schemas.microsoft.com/office/drawing/2014/main" id="{05314303-DEB1-6F44-9CE5-B17F4A2096D4}"/>
              </a:ext>
            </a:extLst>
          </p:cNvPr>
          <p:cNvCxnSpPr>
            <a:cxnSpLocks/>
            <a:stCxn id="25" idx="6"/>
            <a:endCxn id="2" idx="2"/>
          </p:cNvCxnSpPr>
          <p:nvPr/>
        </p:nvCxnSpPr>
        <p:spPr>
          <a:xfrm>
            <a:off x="2751459" y="3400425"/>
            <a:ext cx="373908" cy="8483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76" name="Ellipse 75">
            <a:extLst>
              <a:ext uri="{FF2B5EF4-FFF2-40B4-BE49-F238E27FC236}">
                <a16:creationId xmlns:a16="http://schemas.microsoft.com/office/drawing/2014/main" id="{990F53FD-8289-4114-5BE0-5FA0E8235EFD}"/>
              </a:ext>
            </a:extLst>
          </p:cNvPr>
          <p:cNvSpPr/>
          <p:nvPr/>
        </p:nvSpPr>
        <p:spPr>
          <a:xfrm>
            <a:off x="3729139" y="305041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 name="Connecteur droit 76">
            <a:extLst>
              <a:ext uri="{FF2B5EF4-FFF2-40B4-BE49-F238E27FC236}">
                <a16:creationId xmlns:a16="http://schemas.microsoft.com/office/drawing/2014/main" id="{B555E51B-59F2-AB1A-0D0B-E65F30043D75}"/>
              </a:ext>
            </a:extLst>
          </p:cNvPr>
          <p:cNvCxnSpPr>
            <a:cxnSpLocks/>
          </p:cNvCxnSpPr>
          <p:nvPr/>
        </p:nvCxnSpPr>
        <p:spPr>
          <a:xfrm flipV="1">
            <a:off x="4078656" y="2693249"/>
            <a:ext cx="14712" cy="1404105"/>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Ellipse 79">
            <a:extLst>
              <a:ext uri="{FF2B5EF4-FFF2-40B4-BE49-F238E27FC236}">
                <a16:creationId xmlns:a16="http://schemas.microsoft.com/office/drawing/2014/main" id="{827BF562-0AEA-7C32-30B3-FEC1BE3D74D1}"/>
              </a:ext>
            </a:extLst>
          </p:cNvPr>
          <p:cNvSpPr/>
          <p:nvPr/>
        </p:nvSpPr>
        <p:spPr>
          <a:xfrm>
            <a:off x="8416283" y="3039420"/>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5" name="Connecteur droit 84">
            <a:extLst>
              <a:ext uri="{FF2B5EF4-FFF2-40B4-BE49-F238E27FC236}">
                <a16:creationId xmlns:a16="http://schemas.microsoft.com/office/drawing/2014/main" id="{039C8CC0-AE65-8D58-71B2-707B2A5F882C}"/>
              </a:ext>
            </a:extLst>
          </p:cNvPr>
          <p:cNvCxnSpPr>
            <a:cxnSpLocks/>
            <a:stCxn id="38" idx="2"/>
            <a:endCxn id="2" idx="6"/>
          </p:cNvCxnSpPr>
          <p:nvPr/>
        </p:nvCxnSpPr>
        <p:spPr>
          <a:xfrm flipH="1">
            <a:off x="3295002" y="1565194"/>
            <a:ext cx="421580" cy="192006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7BD67309-993A-9EC6-F612-0D580192C156}"/>
              </a:ext>
            </a:extLst>
          </p:cNvPr>
          <p:cNvCxnSpPr>
            <a:cxnSpLocks/>
            <a:stCxn id="39" idx="2"/>
            <a:endCxn id="2" idx="6"/>
          </p:cNvCxnSpPr>
          <p:nvPr/>
        </p:nvCxnSpPr>
        <p:spPr>
          <a:xfrm flipH="1">
            <a:off x="3295002" y="2355651"/>
            <a:ext cx="449751" cy="11296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F03BC482-8CA6-ED96-D5E6-929C001CF336}"/>
              </a:ext>
            </a:extLst>
          </p:cNvPr>
          <p:cNvCxnSpPr>
            <a:cxnSpLocks/>
            <a:stCxn id="2" idx="6"/>
            <a:endCxn id="76" idx="2"/>
          </p:cNvCxnSpPr>
          <p:nvPr/>
        </p:nvCxnSpPr>
        <p:spPr>
          <a:xfrm flipV="1">
            <a:off x="3295002" y="3399031"/>
            <a:ext cx="434137" cy="8622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7EBCB0B3-6DDE-CA68-7223-A4D33C6132A4}"/>
              </a:ext>
            </a:extLst>
          </p:cNvPr>
          <p:cNvCxnSpPr>
            <a:cxnSpLocks/>
            <a:stCxn id="2" idx="6"/>
            <a:endCxn id="41" idx="2"/>
          </p:cNvCxnSpPr>
          <p:nvPr/>
        </p:nvCxnSpPr>
        <p:spPr>
          <a:xfrm>
            <a:off x="3295002" y="3485257"/>
            <a:ext cx="435039" cy="97172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6" name="Connecteur droit 105">
            <a:extLst>
              <a:ext uri="{FF2B5EF4-FFF2-40B4-BE49-F238E27FC236}">
                <a16:creationId xmlns:a16="http://schemas.microsoft.com/office/drawing/2014/main" id="{A2834F35-EF27-2450-A874-EA5A10C56BB1}"/>
              </a:ext>
            </a:extLst>
          </p:cNvPr>
          <p:cNvCxnSpPr>
            <a:cxnSpLocks/>
            <a:stCxn id="35" idx="2"/>
            <a:endCxn id="38" idx="6"/>
          </p:cNvCxnSpPr>
          <p:nvPr/>
        </p:nvCxnSpPr>
        <p:spPr>
          <a:xfrm flipH="1" flipV="1">
            <a:off x="4413812" y="1565194"/>
            <a:ext cx="727497" cy="174914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9" name="Connecteur droit 108">
            <a:extLst>
              <a:ext uri="{FF2B5EF4-FFF2-40B4-BE49-F238E27FC236}">
                <a16:creationId xmlns:a16="http://schemas.microsoft.com/office/drawing/2014/main" id="{547407BB-5C4F-89C4-89C5-20BF52E6E509}"/>
              </a:ext>
            </a:extLst>
          </p:cNvPr>
          <p:cNvCxnSpPr>
            <a:cxnSpLocks/>
            <a:stCxn id="2" idx="6"/>
            <a:endCxn id="40" idx="2"/>
          </p:cNvCxnSpPr>
          <p:nvPr/>
        </p:nvCxnSpPr>
        <p:spPr>
          <a:xfrm>
            <a:off x="3295002" y="3485257"/>
            <a:ext cx="416696" cy="177326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2" name="Connecteur droit 111">
            <a:extLst>
              <a:ext uri="{FF2B5EF4-FFF2-40B4-BE49-F238E27FC236}">
                <a16:creationId xmlns:a16="http://schemas.microsoft.com/office/drawing/2014/main" id="{F8089AAB-B3AC-6918-4370-5B3147AC2373}"/>
              </a:ext>
            </a:extLst>
          </p:cNvPr>
          <p:cNvCxnSpPr>
            <a:cxnSpLocks/>
            <a:stCxn id="35" idx="2"/>
            <a:endCxn id="39" idx="6"/>
          </p:cNvCxnSpPr>
          <p:nvPr/>
        </p:nvCxnSpPr>
        <p:spPr>
          <a:xfrm flipH="1" flipV="1">
            <a:off x="4441983" y="2355651"/>
            <a:ext cx="699326" cy="95869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158CF860-F534-2430-46BE-18A76B5C634B}"/>
              </a:ext>
            </a:extLst>
          </p:cNvPr>
          <p:cNvCxnSpPr>
            <a:cxnSpLocks/>
            <a:stCxn id="35" idx="2"/>
            <a:endCxn id="76" idx="6"/>
          </p:cNvCxnSpPr>
          <p:nvPr/>
        </p:nvCxnSpPr>
        <p:spPr>
          <a:xfrm flipH="1">
            <a:off x="4426369" y="3314342"/>
            <a:ext cx="714940" cy="8468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8" name="Connecteur droit 117">
            <a:extLst>
              <a:ext uri="{FF2B5EF4-FFF2-40B4-BE49-F238E27FC236}">
                <a16:creationId xmlns:a16="http://schemas.microsoft.com/office/drawing/2014/main" id="{DB043DD3-20EA-6D2C-CA68-426437DD5178}"/>
              </a:ext>
            </a:extLst>
          </p:cNvPr>
          <p:cNvCxnSpPr>
            <a:cxnSpLocks/>
            <a:stCxn id="35" idx="2"/>
            <a:endCxn id="41" idx="6"/>
          </p:cNvCxnSpPr>
          <p:nvPr/>
        </p:nvCxnSpPr>
        <p:spPr>
          <a:xfrm flipH="1">
            <a:off x="4427271" y="3314342"/>
            <a:ext cx="714038" cy="114264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0EE77F57-8F55-31F7-E9A1-CE13E3D463DB}"/>
              </a:ext>
            </a:extLst>
          </p:cNvPr>
          <p:cNvCxnSpPr>
            <a:cxnSpLocks/>
            <a:stCxn id="35" idx="2"/>
            <a:endCxn id="40" idx="6"/>
          </p:cNvCxnSpPr>
          <p:nvPr/>
        </p:nvCxnSpPr>
        <p:spPr>
          <a:xfrm flipH="1">
            <a:off x="4408928" y="3314342"/>
            <a:ext cx="732381" cy="194417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126" name="Ellipse 125">
            <a:extLst>
              <a:ext uri="{FF2B5EF4-FFF2-40B4-BE49-F238E27FC236}">
                <a16:creationId xmlns:a16="http://schemas.microsoft.com/office/drawing/2014/main" id="{EB4E929F-A1BB-8850-E3F1-F0F3EA2F2396}"/>
              </a:ext>
            </a:extLst>
          </p:cNvPr>
          <p:cNvSpPr/>
          <p:nvPr/>
        </p:nvSpPr>
        <p:spPr>
          <a:xfrm>
            <a:off x="9498465" y="3244814"/>
            <a:ext cx="176090"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7" name="Connecteur droit 126">
            <a:extLst>
              <a:ext uri="{FF2B5EF4-FFF2-40B4-BE49-F238E27FC236}">
                <a16:creationId xmlns:a16="http://schemas.microsoft.com/office/drawing/2014/main" id="{8988C016-27BD-1472-1752-8F1E5CE3A729}"/>
              </a:ext>
            </a:extLst>
          </p:cNvPr>
          <p:cNvCxnSpPr>
            <a:cxnSpLocks/>
            <a:stCxn id="50" idx="2"/>
            <a:endCxn id="126" idx="6"/>
          </p:cNvCxnSpPr>
          <p:nvPr/>
        </p:nvCxnSpPr>
        <p:spPr>
          <a:xfrm flipH="1">
            <a:off x="9674555" y="2604611"/>
            <a:ext cx="370907" cy="72640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B6584B78-A282-0C97-D369-1D0236528BC1}"/>
              </a:ext>
            </a:extLst>
          </p:cNvPr>
          <p:cNvCxnSpPr>
            <a:cxnSpLocks/>
            <a:stCxn id="51" idx="2"/>
            <a:endCxn id="126" idx="6"/>
          </p:cNvCxnSpPr>
          <p:nvPr/>
        </p:nvCxnSpPr>
        <p:spPr>
          <a:xfrm flipH="1" flipV="1">
            <a:off x="9674555" y="3331019"/>
            <a:ext cx="382221" cy="694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3" name="Connecteur droit 132">
            <a:extLst>
              <a:ext uri="{FF2B5EF4-FFF2-40B4-BE49-F238E27FC236}">
                <a16:creationId xmlns:a16="http://schemas.microsoft.com/office/drawing/2014/main" id="{ECFCCD57-7CCF-32CE-E295-34BBFDEEDF0F}"/>
              </a:ext>
            </a:extLst>
          </p:cNvPr>
          <p:cNvCxnSpPr>
            <a:cxnSpLocks/>
            <a:stCxn id="53" idx="2"/>
            <a:endCxn id="126" idx="6"/>
          </p:cNvCxnSpPr>
          <p:nvPr/>
        </p:nvCxnSpPr>
        <p:spPr>
          <a:xfrm flipH="1" flipV="1">
            <a:off x="9674555" y="3331019"/>
            <a:ext cx="382221" cy="8652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6" name="Connecteur droit 135">
            <a:extLst>
              <a:ext uri="{FF2B5EF4-FFF2-40B4-BE49-F238E27FC236}">
                <a16:creationId xmlns:a16="http://schemas.microsoft.com/office/drawing/2014/main" id="{98A8D261-88D6-A43C-67C4-DB1C2B84CAD0}"/>
              </a:ext>
            </a:extLst>
          </p:cNvPr>
          <p:cNvCxnSpPr>
            <a:cxnSpLocks/>
            <a:stCxn id="44" idx="6"/>
            <a:endCxn id="126" idx="2"/>
          </p:cNvCxnSpPr>
          <p:nvPr/>
        </p:nvCxnSpPr>
        <p:spPr>
          <a:xfrm>
            <a:off x="9095714" y="1544120"/>
            <a:ext cx="402751" cy="178689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9" name="Connecteur droit 138">
            <a:extLst>
              <a:ext uri="{FF2B5EF4-FFF2-40B4-BE49-F238E27FC236}">
                <a16:creationId xmlns:a16="http://schemas.microsoft.com/office/drawing/2014/main" id="{91AB8311-A154-EF82-0839-043EC76EC650}"/>
              </a:ext>
            </a:extLst>
          </p:cNvPr>
          <p:cNvCxnSpPr>
            <a:cxnSpLocks/>
            <a:stCxn id="45" idx="6"/>
            <a:endCxn id="126" idx="2"/>
          </p:cNvCxnSpPr>
          <p:nvPr/>
        </p:nvCxnSpPr>
        <p:spPr>
          <a:xfrm>
            <a:off x="9113513" y="2375654"/>
            <a:ext cx="384952" cy="9553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2" name="Connecteur droit 141">
            <a:extLst>
              <a:ext uri="{FF2B5EF4-FFF2-40B4-BE49-F238E27FC236}">
                <a16:creationId xmlns:a16="http://schemas.microsoft.com/office/drawing/2014/main" id="{0E1645A5-16E4-E87E-F095-3D07916BC57C}"/>
              </a:ext>
            </a:extLst>
          </p:cNvPr>
          <p:cNvCxnSpPr>
            <a:cxnSpLocks/>
            <a:stCxn id="80" idx="6"/>
            <a:endCxn id="126" idx="2"/>
          </p:cNvCxnSpPr>
          <p:nvPr/>
        </p:nvCxnSpPr>
        <p:spPr>
          <a:xfrm flipV="1">
            <a:off x="9113513" y="3331019"/>
            <a:ext cx="384952" cy="5701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5" name="Connecteur droit 144">
            <a:extLst>
              <a:ext uri="{FF2B5EF4-FFF2-40B4-BE49-F238E27FC236}">
                <a16:creationId xmlns:a16="http://schemas.microsoft.com/office/drawing/2014/main" id="{5DCA9049-34B5-55BD-E64F-C5BDD17D1484}"/>
              </a:ext>
            </a:extLst>
          </p:cNvPr>
          <p:cNvCxnSpPr>
            <a:cxnSpLocks/>
            <a:stCxn id="47" idx="6"/>
            <a:endCxn id="126" idx="2"/>
          </p:cNvCxnSpPr>
          <p:nvPr/>
        </p:nvCxnSpPr>
        <p:spPr>
          <a:xfrm flipV="1">
            <a:off x="9122913" y="3331019"/>
            <a:ext cx="375552" cy="11134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6F49CB7C-103C-CE30-DF5F-A896B39E72A8}"/>
              </a:ext>
            </a:extLst>
          </p:cNvPr>
          <p:cNvCxnSpPr>
            <a:cxnSpLocks/>
            <a:stCxn id="46" idx="6"/>
            <a:endCxn id="126" idx="2"/>
          </p:cNvCxnSpPr>
          <p:nvPr/>
        </p:nvCxnSpPr>
        <p:spPr>
          <a:xfrm flipV="1">
            <a:off x="9122913" y="3331019"/>
            <a:ext cx="375552" cy="190499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2" name="Connecteur droit 151">
            <a:extLst>
              <a:ext uri="{FF2B5EF4-FFF2-40B4-BE49-F238E27FC236}">
                <a16:creationId xmlns:a16="http://schemas.microsoft.com/office/drawing/2014/main" id="{55E5A540-6BEC-A6C5-68CC-466479F86413}"/>
              </a:ext>
            </a:extLst>
          </p:cNvPr>
          <p:cNvCxnSpPr>
            <a:cxnSpLocks/>
            <a:stCxn id="44" idx="2"/>
            <a:endCxn id="36" idx="6"/>
          </p:cNvCxnSpPr>
          <p:nvPr/>
        </p:nvCxnSpPr>
        <p:spPr>
          <a:xfrm flipH="1">
            <a:off x="7636487" y="1544120"/>
            <a:ext cx="761997" cy="196317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5" name="Connecteur droit 154">
            <a:extLst>
              <a:ext uri="{FF2B5EF4-FFF2-40B4-BE49-F238E27FC236}">
                <a16:creationId xmlns:a16="http://schemas.microsoft.com/office/drawing/2014/main" id="{F9E6F46F-0441-EEF2-A05B-4F4581DB8547}"/>
              </a:ext>
            </a:extLst>
          </p:cNvPr>
          <p:cNvCxnSpPr>
            <a:cxnSpLocks/>
            <a:stCxn id="45" idx="2"/>
            <a:endCxn id="36" idx="6"/>
          </p:cNvCxnSpPr>
          <p:nvPr/>
        </p:nvCxnSpPr>
        <p:spPr>
          <a:xfrm flipH="1">
            <a:off x="7636487" y="2375654"/>
            <a:ext cx="779796" cy="1131637"/>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8" name="Connecteur droit 157">
            <a:extLst>
              <a:ext uri="{FF2B5EF4-FFF2-40B4-BE49-F238E27FC236}">
                <a16:creationId xmlns:a16="http://schemas.microsoft.com/office/drawing/2014/main" id="{56EB0EF6-21F9-28F1-4D81-16ADB02607C2}"/>
              </a:ext>
            </a:extLst>
          </p:cNvPr>
          <p:cNvCxnSpPr>
            <a:cxnSpLocks/>
            <a:stCxn id="80" idx="2"/>
            <a:endCxn id="36" idx="6"/>
          </p:cNvCxnSpPr>
          <p:nvPr/>
        </p:nvCxnSpPr>
        <p:spPr>
          <a:xfrm flipH="1">
            <a:off x="7636487" y="3388035"/>
            <a:ext cx="779796" cy="11925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1" name="Connecteur droit 160">
            <a:extLst>
              <a:ext uri="{FF2B5EF4-FFF2-40B4-BE49-F238E27FC236}">
                <a16:creationId xmlns:a16="http://schemas.microsoft.com/office/drawing/2014/main" id="{E6ADC950-76FE-7104-33FD-4BCB1DFDAE52}"/>
              </a:ext>
            </a:extLst>
          </p:cNvPr>
          <p:cNvCxnSpPr>
            <a:cxnSpLocks/>
            <a:stCxn id="47" idx="2"/>
            <a:endCxn id="36" idx="6"/>
          </p:cNvCxnSpPr>
          <p:nvPr/>
        </p:nvCxnSpPr>
        <p:spPr>
          <a:xfrm flipH="1" flipV="1">
            <a:off x="7636487" y="3507291"/>
            <a:ext cx="789196" cy="93719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4" name="Connecteur droit 163">
            <a:extLst>
              <a:ext uri="{FF2B5EF4-FFF2-40B4-BE49-F238E27FC236}">
                <a16:creationId xmlns:a16="http://schemas.microsoft.com/office/drawing/2014/main" id="{D58E2E37-590C-5D06-0F67-16071AD4057B}"/>
              </a:ext>
            </a:extLst>
          </p:cNvPr>
          <p:cNvCxnSpPr>
            <a:cxnSpLocks/>
            <a:stCxn id="46" idx="2"/>
            <a:endCxn id="36" idx="6"/>
          </p:cNvCxnSpPr>
          <p:nvPr/>
        </p:nvCxnSpPr>
        <p:spPr>
          <a:xfrm flipH="1" flipV="1">
            <a:off x="7636487" y="3507291"/>
            <a:ext cx="789196" cy="17287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7" name="Connecteur droit 166">
            <a:extLst>
              <a:ext uri="{FF2B5EF4-FFF2-40B4-BE49-F238E27FC236}">
                <a16:creationId xmlns:a16="http://schemas.microsoft.com/office/drawing/2014/main" id="{C9DF1CFB-921B-5DD7-0041-81C01B854456}"/>
              </a:ext>
            </a:extLst>
          </p:cNvPr>
          <p:cNvCxnSpPr>
            <a:cxnSpLocks/>
            <a:stCxn id="69" idx="6"/>
            <a:endCxn id="36" idx="2"/>
          </p:cNvCxnSpPr>
          <p:nvPr/>
        </p:nvCxnSpPr>
        <p:spPr>
          <a:xfrm>
            <a:off x="6859863" y="1221224"/>
            <a:ext cx="612890" cy="228606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0" name="Connecteur droit 169">
            <a:extLst>
              <a:ext uri="{FF2B5EF4-FFF2-40B4-BE49-F238E27FC236}">
                <a16:creationId xmlns:a16="http://schemas.microsoft.com/office/drawing/2014/main" id="{1C2E3CB6-E3C8-E87C-6C44-75AF601A42B6}"/>
              </a:ext>
            </a:extLst>
          </p:cNvPr>
          <p:cNvCxnSpPr>
            <a:cxnSpLocks/>
            <a:stCxn id="70" idx="6"/>
            <a:endCxn id="36" idx="2"/>
          </p:cNvCxnSpPr>
          <p:nvPr/>
        </p:nvCxnSpPr>
        <p:spPr>
          <a:xfrm>
            <a:off x="6871177" y="2158484"/>
            <a:ext cx="601576" cy="13488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3" name="Connecteur droit 172">
            <a:extLst>
              <a:ext uri="{FF2B5EF4-FFF2-40B4-BE49-F238E27FC236}">
                <a16:creationId xmlns:a16="http://schemas.microsoft.com/office/drawing/2014/main" id="{0546EDFB-7F65-5442-3ED0-B68AEB905945}"/>
              </a:ext>
            </a:extLst>
          </p:cNvPr>
          <p:cNvCxnSpPr>
            <a:cxnSpLocks/>
            <a:stCxn id="31" idx="6"/>
            <a:endCxn id="36" idx="2"/>
          </p:cNvCxnSpPr>
          <p:nvPr/>
        </p:nvCxnSpPr>
        <p:spPr>
          <a:xfrm>
            <a:off x="6859863" y="3401621"/>
            <a:ext cx="612890" cy="10567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7" name="Connecteur droit 176">
            <a:extLst>
              <a:ext uri="{FF2B5EF4-FFF2-40B4-BE49-F238E27FC236}">
                <a16:creationId xmlns:a16="http://schemas.microsoft.com/office/drawing/2014/main" id="{B4466B67-C091-491E-99BE-4E2C5A90324A}"/>
              </a:ext>
            </a:extLst>
          </p:cNvPr>
          <p:cNvCxnSpPr>
            <a:cxnSpLocks/>
            <a:stCxn id="72" idx="6"/>
            <a:endCxn id="36" idx="2"/>
          </p:cNvCxnSpPr>
          <p:nvPr/>
        </p:nvCxnSpPr>
        <p:spPr>
          <a:xfrm flipV="1">
            <a:off x="6859863" y="3507291"/>
            <a:ext cx="612890" cy="124866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1" name="Connecteur droit 180">
            <a:extLst>
              <a:ext uri="{FF2B5EF4-FFF2-40B4-BE49-F238E27FC236}">
                <a16:creationId xmlns:a16="http://schemas.microsoft.com/office/drawing/2014/main" id="{74520598-4136-84A1-2F41-789242156742}"/>
              </a:ext>
            </a:extLst>
          </p:cNvPr>
          <p:cNvCxnSpPr>
            <a:cxnSpLocks/>
            <a:stCxn id="71" idx="6"/>
            <a:endCxn id="36" idx="2"/>
          </p:cNvCxnSpPr>
          <p:nvPr/>
        </p:nvCxnSpPr>
        <p:spPr>
          <a:xfrm flipV="1">
            <a:off x="6859863" y="3507291"/>
            <a:ext cx="612890" cy="214305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4" name="Connecteur droit 183">
            <a:extLst>
              <a:ext uri="{FF2B5EF4-FFF2-40B4-BE49-F238E27FC236}">
                <a16:creationId xmlns:a16="http://schemas.microsoft.com/office/drawing/2014/main" id="{58B490B0-BAAB-212F-7A25-06F156C4A034}"/>
              </a:ext>
            </a:extLst>
          </p:cNvPr>
          <p:cNvCxnSpPr>
            <a:cxnSpLocks/>
            <a:stCxn id="35" idx="6"/>
            <a:endCxn id="69" idx="2"/>
          </p:cNvCxnSpPr>
          <p:nvPr/>
        </p:nvCxnSpPr>
        <p:spPr>
          <a:xfrm flipV="1">
            <a:off x="5323431" y="1221224"/>
            <a:ext cx="839202" cy="209311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7" name="Connecteur droit 186">
            <a:extLst>
              <a:ext uri="{FF2B5EF4-FFF2-40B4-BE49-F238E27FC236}">
                <a16:creationId xmlns:a16="http://schemas.microsoft.com/office/drawing/2014/main" id="{2FC866D7-48B3-DB7C-2C47-7315EADFE934}"/>
              </a:ext>
            </a:extLst>
          </p:cNvPr>
          <p:cNvCxnSpPr>
            <a:cxnSpLocks/>
            <a:stCxn id="35" idx="5"/>
            <a:endCxn id="70" idx="2"/>
          </p:cNvCxnSpPr>
          <p:nvPr/>
        </p:nvCxnSpPr>
        <p:spPr>
          <a:xfrm flipV="1">
            <a:off x="5296760" y="2158484"/>
            <a:ext cx="877187" cy="1220602"/>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0" name="Connecteur droit 189">
            <a:extLst>
              <a:ext uri="{FF2B5EF4-FFF2-40B4-BE49-F238E27FC236}">
                <a16:creationId xmlns:a16="http://schemas.microsoft.com/office/drawing/2014/main" id="{59EE919A-067D-5BA5-2A58-647286D48677}"/>
              </a:ext>
            </a:extLst>
          </p:cNvPr>
          <p:cNvCxnSpPr>
            <a:cxnSpLocks/>
            <a:stCxn id="35" idx="6"/>
            <a:endCxn id="31" idx="2"/>
          </p:cNvCxnSpPr>
          <p:nvPr/>
        </p:nvCxnSpPr>
        <p:spPr>
          <a:xfrm>
            <a:off x="5323431" y="3314342"/>
            <a:ext cx="839202" cy="8727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3" name="Connecteur droit 192">
            <a:extLst>
              <a:ext uri="{FF2B5EF4-FFF2-40B4-BE49-F238E27FC236}">
                <a16:creationId xmlns:a16="http://schemas.microsoft.com/office/drawing/2014/main" id="{73F06AD4-641F-5992-39C5-198B7933807A}"/>
              </a:ext>
            </a:extLst>
          </p:cNvPr>
          <p:cNvCxnSpPr>
            <a:cxnSpLocks/>
            <a:stCxn id="35" idx="6"/>
            <a:endCxn id="72" idx="2"/>
          </p:cNvCxnSpPr>
          <p:nvPr/>
        </p:nvCxnSpPr>
        <p:spPr>
          <a:xfrm>
            <a:off x="5323431" y="3314342"/>
            <a:ext cx="839202" cy="144160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7" name="Connecteur droit 196">
            <a:extLst>
              <a:ext uri="{FF2B5EF4-FFF2-40B4-BE49-F238E27FC236}">
                <a16:creationId xmlns:a16="http://schemas.microsoft.com/office/drawing/2014/main" id="{DD0ABBF1-A84C-F4AE-1D80-50EA8146053D}"/>
              </a:ext>
            </a:extLst>
          </p:cNvPr>
          <p:cNvCxnSpPr>
            <a:cxnSpLocks/>
            <a:stCxn id="35" idx="6"/>
            <a:endCxn id="71" idx="2"/>
          </p:cNvCxnSpPr>
          <p:nvPr/>
        </p:nvCxnSpPr>
        <p:spPr>
          <a:xfrm>
            <a:off x="5323431" y="3314342"/>
            <a:ext cx="839202" cy="23360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01" name="Ellipse 200">
            <a:extLst>
              <a:ext uri="{FF2B5EF4-FFF2-40B4-BE49-F238E27FC236}">
                <a16:creationId xmlns:a16="http://schemas.microsoft.com/office/drawing/2014/main" id="{D73D6927-218D-FC10-12FB-866E0CF45614}"/>
              </a:ext>
            </a:extLst>
          </p:cNvPr>
          <p:cNvSpPr/>
          <p:nvPr/>
        </p:nvSpPr>
        <p:spPr>
          <a:xfrm>
            <a:off x="1250969" y="3244814"/>
            <a:ext cx="187025" cy="17707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2" name="Connecteur droit 201">
            <a:extLst>
              <a:ext uri="{FF2B5EF4-FFF2-40B4-BE49-F238E27FC236}">
                <a16:creationId xmlns:a16="http://schemas.microsoft.com/office/drawing/2014/main" id="{96A5C146-4125-B1C0-65FF-9E05CD315451}"/>
              </a:ext>
            </a:extLst>
          </p:cNvPr>
          <p:cNvCxnSpPr>
            <a:cxnSpLocks/>
            <a:stCxn id="61" idx="3"/>
            <a:endCxn id="201" idx="2"/>
          </p:cNvCxnSpPr>
          <p:nvPr/>
        </p:nvCxnSpPr>
        <p:spPr>
          <a:xfrm flipV="1">
            <a:off x="876083" y="3333349"/>
            <a:ext cx="374886" cy="7095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5" name="Connecteur droit 204">
            <a:extLst>
              <a:ext uri="{FF2B5EF4-FFF2-40B4-BE49-F238E27FC236}">
                <a16:creationId xmlns:a16="http://schemas.microsoft.com/office/drawing/2014/main" id="{3B57A2F9-6C66-ADD4-3ABD-3FB2FB31E1D8}"/>
              </a:ext>
            </a:extLst>
          </p:cNvPr>
          <p:cNvCxnSpPr>
            <a:cxnSpLocks/>
            <a:stCxn id="201" idx="6"/>
            <a:endCxn id="5" idx="2"/>
          </p:cNvCxnSpPr>
          <p:nvPr/>
        </p:nvCxnSpPr>
        <p:spPr>
          <a:xfrm flipV="1">
            <a:off x="1437994" y="1221224"/>
            <a:ext cx="606084" cy="211212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9" name="Connecteur droit 208">
            <a:extLst>
              <a:ext uri="{FF2B5EF4-FFF2-40B4-BE49-F238E27FC236}">
                <a16:creationId xmlns:a16="http://schemas.microsoft.com/office/drawing/2014/main" id="{5FF3A0C9-CB30-CB42-8214-45DE2F1BAC5D}"/>
              </a:ext>
            </a:extLst>
          </p:cNvPr>
          <p:cNvCxnSpPr>
            <a:cxnSpLocks/>
            <a:stCxn id="201" idx="6"/>
            <a:endCxn id="6" idx="2"/>
          </p:cNvCxnSpPr>
          <p:nvPr/>
        </p:nvCxnSpPr>
        <p:spPr>
          <a:xfrm flipV="1">
            <a:off x="1437994" y="2158484"/>
            <a:ext cx="617398" cy="11748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2" name="Connecteur droit 211">
            <a:extLst>
              <a:ext uri="{FF2B5EF4-FFF2-40B4-BE49-F238E27FC236}">
                <a16:creationId xmlns:a16="http://schemas.microsoft.com/office/drawing/2014/main" id="{FA050EB4-F4A3-DC5A-D0A7-4C3BF5BCBE28}"/>
              </a:ext>
            </a:extLst>
          </p:cNvPr>
          <p:cNvCxnSpPr>
            <a:cxnSpLocks/>
          </p:cNvCxnSpPr>
          <p:nvPr/>
        </p:nvCxnSpPr>
        <p:spPr>
          <a:xfrm>
            <a:off x="1437994" y="3355383"/>
            <a:ext cx="616235" cy="670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5" name="Connecteur droit 214">
            <a:extLst>
              <a:ext uri="{FF2B5EF4-FFF2-40B4-BE49-F238E27FC236}">
                <a16:creationId xmlns:a16="http://schemas.microsoft.com/office/drawing/2014/main" id="{5673B206-54FD-4516-3995-BDF9277E50B4}"/>
              </a:ext>
            </a:extLst>
          </p:cNvPr>
          <p:cNvCxnSpPr>
            <a:cxnSpLocks/>
            <a:stCxn id="201" idx="6"/>
            <a:endCxn id="11" idx="2"/>
          </p:cNvCxnSpPr>
          <p:nvPr/>
        </p:nvCxnSpPr>
        <p:spPr>
          <a:xfrm>
            <a:off x="1437994" y="3333349"/>
            <a:ext cx="606084" cy="142260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8" name="Connecteur droit 217">
            <a:extLst>
              <a:ext uri="{FF2B5EF4-FFF2-40B4-BE49-F238E27FC236}">
                <a16:creationId xmlns:a16="http://schemas.microsoft.com/office/drawing/2014/main" id="{A4BBB251-A4B4-D7DC-35AA-6EB7E2A54C40}"/>
              </a:ext>
            </a:extLst>
          </p:cNvPr>
          <p:cNvCxnSpPr>
            <a:cxnSpLocks/>
            <a:stCxn id="201" idx="6"/>
            <a:endCxn id="9" idx="2"/>
          </p:cNvCxnSpPr>
          <p:nvPr/>
        </p:nvCxnSpPr>
        <p:spPr>
          <a:xfrm>
            <a:off x="1437994" y="3333349"/>
            <a:ext cx="606084" cy="231700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536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B546CC9E-A363-127F-EA0D-A1B515ECE03C}"/>
              </a:ext>
            </a:extLst>
          </p:cNvPr>
          <p:cNvSpPr/>
          <p:nvPr/>
        </p:nvSpPr>
        <p:spPr>
          <a:xfrm>
            <a:off x="3036678" y="1779986"/>
            <a:ext cx="743816" cy="301648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1</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7" name="Rectangle : coins arrondis 6">
            <a:extLst>
              <a:ext uri="{FF2B5EF4-FFF2-40B4-BE49-F238E27FC236}">
                <a16:creationId xmlns:a16="http://schemas.microsoft.com/office/drawing/2014/main" id="{990E1E29-69D3-20D6-B1AF-9CB48F257F77}"/>
              </a:ext>
            </a:extLst>
          </p:cNvPr>
          <p:cNvSpPr/>
          <p:nvPr/>
        </p:nvSpPr>
        <p:spPr>
          <a:xfrm>
            <a:off x="4017177" y="2158998"/>
            <a:ext cx="743816" cy="225845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2</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8" name="Rectangle : coins arrondis 7">
            <a:extLst>
              <a:ext uri="{FF2B5EF4-FFF2-40B4-BE49-F238E27FC236}">
                <a16:creationId xmlns:a16="http://schemas.microsoft.com/office/drawing/2014/main" id="{F48C532A-400A-428F-BDDA-0E220FA0FBFA}"/>
              </a:ext>
            </a:extLst>
          </p:cNvPr>
          <p:cNvSpPr/>
          <p:nvPr/>
        </p:nvSpPr>
        <p:spPr>
          <a:xfrm>
            <a:off x="5330993" y="1779985"/>
            <a:ext cx="743816" cy="301648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10" name="Rectangle : coins arrondis 9">
            <a:extLst>
              <a:ext uri="{FF2B5EF4-FFF2-40B4-BE49-F238E27FC236}">
                <a16:creationId xmlns:a16="http://schemas.microsoft.com/office/drawing/2014/main" id="{0FA701C0-6D6B-437A-F5EE-3C45A05F15C5}"/>
              </a:ext>
            </a:extLst>
          </p:cNvPr>
          <p:cNvSpPr/>
          <p:nvPr/>
        </p:nvSpPr>
        <p:spPr>
          <a:xfrm>
            <a:off x="6644810" y="2158997"/>
            <a:ext cx="743816" cy="225845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14" name="Rectangle : coins arrondis 13">
            <a:extLst>
              <a:ext uri="{FF2B5EF4-FFF2-40B4-BE49-F238E27FC236}">
                <a16:creationId xmlns:a16="http://schemas.microsoft.com/office/drawing/2014/main" id="{73C95259-4749-BBE7-9FA3-542A92480102}"/>
              </a:ext>
            </a:extLst>
          </p:cNvPr>
          <p:cNvSpPr/>
          <p:nvPr/>
        </p:nvSpPr>
        <p:spPr>
          <a:xfrm>
            <a:off x="7603275" y="2621860"/>
            <a:ext cx="743816" cy="13327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N</a:t>
            </a:r>
          </a:p>
        </p:txBody>
      </p:sp>
      <p:cxnSp>
        <p:nvCxnSpPr>
          <p:cNvPr id="15" name="Connecteur droit 14">
            <a:extLst>
              <a:ext uri="{FF2B5EF4-FFF2-40B4-BE49-F238E27FC236}">
                <a16:creationId xmlns:a16="http://schemas.microsoft.com/office/drawing/2014/main" id="{C96487AA-51A1-BBAF-3C2F-0F79D832B1E2}"/>
              </a:ext>
            </a:extLst>
          </p:cNvPr>
          <p:cNvCxnSpPr>
            <a:cxnSpLocks/>
            <a:stCxn id="4" idx="3"/>
            <a:endCxn id="7" idx="1"/>
          </p:cNvCxnSpPr>
          <p:nvPr/>
        </p:nvCxnSpPr>
        <p:spPr>
          <a:xfrm flipV="1">
            <a:off x="3780494" y="3288227"/>
            <a:ext cx="236683" cy="1"/>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90B769A4-2846-5CAA-DE1A-AA198FD43C29}"/>
              </a:ext>
            </a:extLst>
          </p:cNvPr>
          <p:cNvCxnSpPr>
            <a:cxnSpLocks/>
            <a:stCxn id="10" idx="3"/>
            <a:endCxn id="14" idx="1"/>
          </p:cNvCxnSpPr>
          <p:nvPr/>
        </p:nvCxnSpPr>
        <p:spPr>
          <a:xfrm>
            <a:off x="7388626" y="3288226"/>
            <a:ext cx="214649" cy="0"/>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E6FBCBB9-921E-903D-D061-A3A761A2F2A8}"/>
              </a:ext>
            </a:extLst>
          </p:cNvPr>
          <p:cNvCxnSpPr>
            <a:cxnSpLocks/>
            <a:stCxn id="8" idx="3"/>
            <a:endCxn id="10" idx="1"/>
          </p:cNvCxnSpPr>
          <p:nvPr/>
        </p:nvCxnSpPr>
        <p:spPr>
          <a:xfrm flipV="1">
            <a:off x="6074809" y="3288226"/>
            <a:ext cx="570001" cy="1"/>
          </a:xfrm>
          <a:prstGeom prst="line">
            <a:avLst/>
          </a:prstGeom>
          <a:ln w="25400">
            <a:solidFill>
              <a:srgbClr val="7030A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C6377A0A-BC9E-E487-A945-F2C9991E1B8E}"/>
              </a:ext>
            </a:extLst>
          </p:cNvPr>
          <p:cNvCxnSpPr>
            <a:cxnSpLocks/>
            <a:stCxn id="7" idx="3"/>
            <a:endCxn id="8" idx="1"/>
          </p:cNvCxnSpPr>
          <p:nvPr/>
        </p:nvCxnSpPr>
        <p:spPr>
          <a:xfrm>
            <a:off x="4760993" y="3288227"/>
            <a:ext cx="570000" cy="0"/>
          </a:xfrm>
          <a:prstGeom prst="line">
            <a:avLst/>
          </a:prstGeom>
          <a:ln w="25400">
            <a:solidFill>
              <a:srgbClr val="7030A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F3C1242-3CCE-7E9A-AAB0-01E964825ECA}"/>
              </a:ext>
            </a:extLst>
          </p:cNvPr>
          <p:cNvSpPr/>
          <p:nvPr/>
        </p:nvSpPr>
        <p:spPr>
          <a:xfrm>
            <a:off x="501445" y="2029929"/>
            <a:ext cx="2005070" cy="251659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4" name="Connecteur droit 33">
            <a:extLst>
              <a:ext uri="{FF2B5EF4-FFF2-40B4-BE49-F238E27FC236}">
                <a16:creationId xmlns:a16="http://schemas.microsoft.com/office/drawing/2014/main" id="{5E3CC948-5DBB-8A1A-39AF-B8DB20DD9AF2}"/>
              </a:ext>
            </a:extLst>
          </p:cNvPr>
          <p:cNvCxnSpPr>
            <a:cxnSpLocks/>
            <a:stCxn id="33" idx="3"/>
            <a:endCxn id="4" idx="1"/>
          </p:cNvCxnSpPr>
          <p:nvPr/>
        </p:nvCxnSpPr>
        <p:spPr>
          <a:xfrm>
            <a:off x="2506515" y="3288226"/>
            <a:ext cx="530163" cy="2"/>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54" name="Rectangle : coins arrondis 53">
            <a:extLst>
              <a:ext uri="{FF2B5EF4-FFF2-40B4-BE49-F238E27FC236}">
                <a16:creationId xmlns:a16="http://schemas.microsoft.com/office/drawing/2014/main" id="{4F8D65F6-4374-7105-2671-771E18330CC7}"/>
              </a:ext>
            </a:extLst>
          </p:cNvPr>
          <p:cNvSpPr/>
          <p:nvPr/>
        </p:nvSpPr>
        <p:spPr>
          <a:xfrm>
            <a:off x="8802274" y="2621859"/>
            <a:ext cx="914596" cy="13327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Predictions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 name="Rectangle : coins arrondis 57">
            <a:extLst>
              <a:ext uri="{FF2B5EF4-FFF2-40B4-BE49-F238E27FC236}">
                <a16:creationId xmlns:a16="http://schemas.microsoft.com/office/drawing/2014/main" id="{0522995B-371B-D894-0CCD-1478F28A2C9F}"/>
              </a:ext>
            </a:extLst>
          </p:cNvPr>
          <p:cNvSpPr/>
          <p:nvPr/>
        </p:nvSpPr>
        <p:spPr>
          <a:xfrm>
            <a:off x="8802274" y="983653"/>
            <a:ext cx="914596" cy="13327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Predictions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Groudtruth</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0" name="Image 59">
            <a:extLst>
              <a:ext uri="{FF2B5EF4-FFF2-40B4-BE49-F238E27FC236}">
                <a16:creationId xmlns:a16="http://schemas.microsoft.com/office/drawing/2014/main" id="{B46E20BA-DE00-D060-6E54-98D769FB47A2}"/>
              </a:ext>
            </a:extLst>
          </p:cNvPr>
          <p:cNvPicPr>
            <a:picLocks noChangeAspect="1"/>
          </p:cNvPicPr>
          <p:nvPr/>
        </p:nvPicPr>
        <p:blipFill rotWithShape="1">
          <a:blip r:embed="rId2"/>
          <a:srcRect r="31576"/>
          <a:stretch/>
        </p:blipFill>
        <p:spPr>
          <a:xfrm>
            <a:off x="637271" y="2216810"/>
            <a:ext cx="567229" cy="596873"/>
          </a:xfrm>
          <a:prstGeom prst="rect">
            <a:avLst/>
          </a:prstGeom>
        </p:spPr>
      </p:pic>
      <p:pic>
        <p:nvPicPr>
          <p:cNvPr id="63" name="Image 62">
            <a:extLst>
              <a:ext uri="{FF2B5EF4-FFF2-40B4-BE49-F238E27FC236}">
                <a16:creationId xmlns:a16="http://schemas.microsoft.com/office/drawing/2014/main" id="{8DE5D6AB-3A35-6C54-BE64-19F8B883C46D}"/>
              </a:ext>
            </a:extLst>
          </p:cNvPr>
          <p:cNvPicPr>
            <a:picLocks noChangeAspect="1"/>
          </p:cNvPicPr>
          <p:nvPr/>
        </p:nvPicPr>
        <p:blipFill rotWithShape="1">
          <a:blip r:embed="rId3"/>
          <a:srcRect l="31557" t="-9530" b="-1"/>
          <a:stretch/>
        </p:blipFill>
        <p:spPr>
          <a:xfrm>
            <a:off x="1801870" y="2297457"/>
            <a:ext cx="567229" cy="596873"/>
          </a:xfrm>
          <a:prstGeom prst="rect">
            <a:avLst/>
          </a:prstGeom>
        </p:spPr>
      </p:pic>
      <p:pic>
        <p:nvPicPr>
          <p:cNvPr id="66" name="Image 65">
            <a:extLst>
              <a:ext uri="{FF2B5EF4-FFF2-40B4-BE49-F238E27FC236}">
                <a16:creationId xmlns:a16="http://schemas.microsoft.com/office/drawing/2014/main" id="{C3A1F2C0-2F80-73A3-4E02-0B19A74BCDC0}"/>
              </a:ext>
            </a:extLst>
          </p:cNvPr>
          <p:cNvPicPr>
            <a:picLocks noChangeAspect="1"/>
          </p:cNvPicPr>
          <p:nvPr/>
        </p:nvPicPr>
        <p:blipFill rotWithShape="1">
          <a:blip r:embed="rId4"/>
          <a:srcRect r="46692"/>
          <a:stretch/>
        </p:blipFill>
        <p:spPr>
          <a:xfrm>
            <a:off x="873151" y="2962841"/>
            <a:ext cx="567229" cy="654392"/>
          </a:xfrm>
          <a:prstGeom prst="rect">
            <a:avLst/>
          </a:prstGeom>
        </p:spPr>
      </p:pic>
      <p:pic>
        <p:nvPicPr>
          <p:cNvPr id="73" name="Image 72">
            <a:extLst>
              <a:ext uri="{FF2B5EF4-FFF2-40B4-BE49-F238E27FC236}">
                <a16:creationId xmlns:a16="http://schemas.microsoft.com/office/drawing/2014/main" id="{EF882EA7-1133-1E0E-A717-8E1C6E9F9241}"/>
              </a:ext>
            </a:extLst>
          </p:cNvPr>
          <p:cNvPicPr>
            <a:picLocks noChangeAspect="1"/>
          </p:cNvPicPr>
          <p:nvPr/>
        </p:nvPicPr>
        <p:blipFill rotWithShape="1">
          <a:blip r:embed="rId5"/>
          <a:srcRect t="15904" b="42336"/>
          <a:stretch/>
        </p:blipFill>
        <p:spPr>
          <a:xfrm>
            <a:off x="1662410" y="3390565"/>
            <a:ext cx="663784" cy="600596"/>
          </a:xfrm>
          <a:prstGeom prst="rect">
            <a:avLst/>
          </a:prstGeom>
        </p:spPr>
      </p:pic>
      <p:pic>
        <p:nvPicPr>
          <p:cNvPr id="78" name="Image 77">
            <a:extLst>
              <a:ext uri="{FF2B5EF4-FFF2-40B4-BE49-F238E27FC236}">
                <a16:creationId xmlns:a16="http://schemas.microsoft.com/office/drawing/2014/main" id="{0B1778F9-4D35-7A3B-71A5-6A902AE79530}"/>
              </a:ext>
            </a:extLst>
          </p:cNvPr>
          <p:cNvPicPr>
            <a:picLocks noChangeAspect="1"/>
          </p:cNvPicPr>
          <p:nvPr/>
        </p:nvPicPr>
        <p:blipFill>
          <a:blip r:embed="rId6"/>
          <a:stretch>
            <a:fillRect/>
          </a:stretch>
        </p:blipFill>
        <p:spPr>
          <a:xfrm>
            <a:off x="727148" y="3766392"/>
            <a:ext cx="743817" cy="727420"/>
          </a:xfrm>
          <a:prstGeom prst="rect">
            <a:avLst/>
          </a:prstGeom>
        </p:spPr>
      </p:pic>
      <p:cxnSp>
        <p:nvCxnSpPr>
          <p:cNvPr id="79" name="Connecteur droit 78">
            <a:extLst>
              <a:ext uri="{FF2B5EF4-FFF2-40B4-BE49-F238E27FC236}">
                <a16:creationId xmlns:a16="http://schemas.microsoft.com/office/drawing/2014/main" id="{58E36CE4-50F1-C4E6-58F7-1489522EF15A}"/>
              </a:ext>
            </a:extLst>
          </p:cNvPr>
          <p:cNvCxnSpPr>
            <a:cxnSpLocks/>
            <a:stCxn id="14" idx="3"/>
            <a:endCxn id="54" idx="1"/>
          </p:cNvCxnSpPr>
          <p:nvPr/>
        </p:nvCxnSpPr>
        <p:spPr>
          <a:xfrm flipV="1">
            <a:off x="8347091" y="3288225"/>
            <a:ext cx="455183" cy="1"/>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759803A4-D55F-E99C-187A-D91D955DEC32}"/>
              </a:ext>
            </a:extLst>
          </p:cNvPr>
          <p:cNvCxnSpPr>
            <a:cxnSpLocks/>
            <a:stCxn id="14" idx="3"/>
            <a:endCxn id="58" idx="1"/>
          </p:cNvCxnSpPr>
          <p:nvPr/>
        </p:nvCxnSpPr>
        <p:spPr>
          <a:xfrm flipV="1">
            <a:off x="8347091" y="1650019"/>
            <a:ext cx="455183" cy="1638207"/>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87" name="Rectangle : coins arrondis 86">
            <a:extLst>
              <a:ext uri="{FF2B5EF4-FFF2-40B4-BE49-F238E27FC236}">
                <a16:creationId xmlns:a16="http://schemas.microsoft.com/office/drawing/2014/main" id="{5194B20B-2E91-4F3C-1F81-7C70A569B36F}"/>
              </a:ext>
            </a:extLst>
          </p:cNvPr>
          <p:cNvSpPr/>
          <p:nvPr/>
        </p:nvSpPr>
        <p:spPr>
          <a:xfrm>
            <a:off x="10231248" y="2757194"/>
            <a:ext cx="733800" cy="1052801"/>
          </a:xfrm>
          <a:prstGeom prst="roundRect">
            <a:avLst/>
          </a:prstGeom>
          <a:solidFill>
            <a:srgbClr val="DC1ACE"/>
          </a:solidFill>
          <a:ln>
            <a:miter lim="800000"/>
          </a:ln>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Loss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Function</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Rectangle : coins arrondis 88">
            <a:extLst>
              <a:ext uri="{FF2B5EF4-FFF2-40B4-BE49-F238E27FC236}">
                <a16:creationId xmlns:a16="http://schemas.microsoft.com/office/drawing/2014/main" id="{162D6659-86CC-E98B-F3A9-9D02A14F6763}"/>
              </a:ext>
            </a:extLst>
          </p:cNvPr>
          <p:cNvSpPr/>
          <p:nvPr/>
        </p:nvSpPr>
        <p:spPr>
          <a:xfrm>
            <a:off x="11182711" y="2824156"/>
            <a:ext cx="733800" cy="928137"/>
          </a:xfrm>
          <a:prstGeom prst="roundRect">
            <a:avLst/>
          </a:prstGeom>
          <a:solidFill>
            <a:srgbClr val="EC62E2"/>
          </a:solidFill>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Loss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Score</a:t>
            </a:r>
          </a:p>
        </p:txBody>
      </p:sp>
      <p:cxnSp>
        <p:nvCxnSpPr>
          <p:cNvPr id="93" name="Connecteur droit 92">
            <a:extLst>
              <a:ext uri="{FF2B5EF4-FFF2-40B4-BE49-F238E27FC236}">
                <a16:creationId xmlns:a16="http://schemas.microsoft.com/office/drawing/2014/main" id="{CF6B2CF6-93BA-14B0-6761-ECE2E484A192}"/>
              </a:ext>
            </a:extLst>
          </p:cNvPr>
          <p:cNvCxnSpPr>
            <a:cxnSpLocks/>
            <a:stCxn id="54" idx="3"/>
            <a:endCxn id="87" idx="1"/>
          </p:cNvCxnSpPr>
          <p:nvPr/>
        </p:nvCxnSpPr>
        <p:spPr>
          <a:xfrm flipV="1">
            <a:off x="9716870" y="3283595"/>
            <a:ext cx="514378" cy="4630"/>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1697736-9DE8-0804-4E38-A99126DF5FC5}"/>
              </a:ext>
            </a:extLst>
          </p:cNvPr>
          <p:cNvCxnSpPr>
            <a:cxnSpLocks/>
            <a:stCxn id="58" idx="3"/>
            <a:endCxn id="87" idx="1"/>
          </p:cNvCxnSpPr>
          <p:nvPr/>
        </p:nvCxnSpPr>
        <p:spPr>
          <a:xfrm>
            <a:off x="9716870" y="1650019"/>
            <a:ext cx="514378" cy="1633576"/>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Connecteur droit 106">
            <a:extLst>
              <a:ext uri="{FF2B5EF4-FFF2-40B4-BE49-F238E27FC236}">
                <a16:creationId xmlns:a16="http://schemas.microsoft.com/office/drawing/2014/main" id="{8EC0B329-ECFC-104C-601E-0287918CD9A5}"/>
              </a:ext>
            </a:extLst>
          </p:cNvPr>
          <p:cNvCxnSpPr>
            <a:cxnSpLocks/>
            <a:stCxn id="87" idx="3"/>
            <a:endCxn id="89" idx="1"/>
          </p:cNvCxnSpPr>
          <p:nvPr/>
        </p:nvCxnSpPr>
        <p:spPr>
          <a:xfrm>
            <a:off x="10965048" y="3283595"/>
            <a:ext cx="217663" cy="4630"/>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1" name="Connecteur droit 110">
            <a:extLst>
              <a:ext uri="{FF2B5EF4-FFF2-40B4-BE49-F238E27FC236}">
                <a16:creationId xmlns:a16="http://schemas.microsoft.com/office/drawing/2014/main" id="{33358163-B963-D900-EA9D-490531ED1D31}"/>
              </a:ext>
            </a:extLst>
          </p:cNvPr>
          <p:cNvCxnSpPr>
            <a:cxnSpLocks/>
            <a:stCxn id="89" idx="2"/>
            <a:endCxn id="117" idx="3"/>
          </p:cNvCxnSpPr>
          <p:nvPr/>
        </p:nvCxnSpPr>
        <p:spPr>
          <a:xfrm flipH="1">
            <a:off x="9974059" y="3752293"/>
            <a:ext cx="1575552" cy="1921394"/>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 coins arrondis 116">
            <a:extLst>
              <a:ext uri="{FF2B5EF4-FFF2-40B4-BE49-F238E27FC236}">
                <a16:creationId xmlns:a16="http://schemas.microsoft.com/office/drawing/2014/main" id="{0163B73D-524B-D580-31EA-251C09AFC016}"/>
              </a:ext>
            </a:extLst>
          </p:cNvPr>
          <p:cNvSpPr/>
          <p:nvPr/>
        </p:nvSpPr>
        <p:spPr>
          <a:xfrm>
            <a:off x="9059463" y="5007321"/>
            <a:ext cx="914596" cy="1332732"/>
          </a:xfrm>
          <a:prstGeom prst="roundRect">
            <a:avLst/>
          </a:prstGeom>
          <a:solidFill>
            <a:schemeClr val="bg2">
              <a:lumMod val="10000"/>
            </a:schemeClr>
          </a:solidFill>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Optimizer</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0" name="Connecteur droit 119">
            <a:extLst>
              <a:ext uri="{FF2B5EF4-FFF2-40B4-BE49-F238E27FC236}">
                <a16:creationId xmlns:a16="http://schemas.microsoft.com/office/drawing/2014/main" id="{F0E00F92-ACE6-31F2-A91A-FB9F6C99BF9B}"/>
              </a:ext>
            </a:extLst>
          </p:cNvPr>
          <p:cNvCxnSpPr>
            <a:cxnSpLocks/>
            <a:stCxn id="117" idx="1"/>
          </p:cNvCxnSpPr>
          <p:nvPr/>
        </p:nvCxnSpPr>
        <p:spPr>
          <a:xfrm flipH="1">
            <a:off x="3389727" y="5673687"/>
            <a:ext cx="5669736" cy="0"/>
          </a:xfrm>
          <a:prstGeom prst="line">
            <a:avLst/>
          </a:prstGeom>
          <a:ln w="25400">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eur droit 124">
            <a:extLst>
              <a:ext uri="{FF2B5EF4-FFF2-40B4-BE49-F238E27FC236}">
                <a16:creationId xmlns:a16="http://schemas.microsoft.com/office/drawing/2014/main" id="{93204DD7-75FE-E6A7-ABAB-A4436F8B1310}"/>
              </a:ext>
            </a:extLst>
          </p:cNvPr>
          <p:cNvCxnSpPr>
            <a:cxnSpLocks/>
            <a:endCxn id="4" idx="2"/>
          </p:cNvCxnSpPr>
          <p:nvPr/>
        </p:nvCxnSpPr>
        <p:spPr>
          <a:xfrm flipV="1">
            <a:off x="3408586" y="4796469"/>
            <a:ext cx="0" cy="872585"/>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710046D7-431E-C6F6-1CC9-E0E641021129}"/>
              </a:ext>
            </a:extLst>
          </p:cNvPr>
          <p:cNvCxnSpPr>
            <a:cxnSpLocks/>
            <a:endCxn id="8" idx="2"/>
          </p:cNvCxnSpPr>
          <p:nvPr/>
        </p:nvCxnSpPr>
        <p:spPr>
          <a:xfrm flipV="1">
            <a:off x="5702901" y="4796468"/>
            <a:ext cx="0" cy="872586"/>
          </a:xfrm>
          <a:prstGeom prst="line">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1BD39C38-D937-18B0-9EAE-95240E9A62E6}"/>
              </a:ext>
            </a:extLst>
          </p:cNvPr>
          <p:cNvCxnSpPr>
            <a:cxnSpLocks/>
            <a:endCxn id="7" idx="2"/>
          </p:cNvCxnSpPr>
          <p:nvPr/>
        </p:nvCxnSpPr>
        <p:spPr>
          <a:xfrm flipV="1">
            <a:off x="4389085" y="4417456"/>
            <a:ext cx="0" cy="1260865"/>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CBD91CC3-EAD7-E2D2-A7D8-7C59591C67DA}"/>
              </a:ext>
            </a:extLst>
          </p:cNvPr>
          <p:cNvCxnSpPr>
            <a:cxnSpLocks/>
            <a:endCxn id="10" idx="2"/>
          </p:cNvCxnSpPr>
          <p:nvPr/>
        </p:nvCxnSpPr>
        <p:spPr>
          <a:xfrm flipV="1">
            <a:off x="7016718" y="4417455"/>
            <a:ext cx="0" cy="1251599"/>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Connecteur droit 143">
            <a:extLst>
              <a:ext uri="{FF2B5EF4-FFF2-40B4-BE49-F238E27FC236}">
                <a16:creationId xmlns:a16="http://schemas.microsoft.com/office/drawing/2014/main" id="{A098AB55-B123-5E19-397F-FEAED24A00B6}"/>
              </a:ext>
            </a:extLst>
          </p:cNvPr>
          <p:cNvCxnSpPr>
            <a:cxnSpLocks/>
            <a:endCxn id="14" idx="2"/>
          </p:cNvCxnSpPr>
          <p:nvPr/>
        </p:nvCxnSpPr>
        <p:spPr>
          <a:xfrm flipH="1" flipV="1">
            <a:off x="7975183" y="3954592"/>
            <a:ext cx="8740" cy="1714462"/>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150" name="ZoneTexte 149">
            <a:extLst>
              <a:ext uri="{FF2B5EF4-FFF2-40B4-BE49-F238E27FC236}">
                <a16:creationId xmlns:a16="http://schemas.microsoft.com/office/drawing/2014/main" id="{B7C532CE-5293-A2F6-B326-876FFBAF5603}"/>
              </a:ext>
            </a:extLst>
          </p:cNvPr>
          <p:cNvSpPr txBox="1"/>
          <p:nvPr/>
        </p:nvSpPr>
        <p:spPr>
          <a:xfrm>
            <a:off x="5047065" y="5743639"/>
            <a:ext cx="1597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Update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Weight</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5634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7" name="Forme libre : forme 16">
            <a:extLst>
              <a:ext uri="{FF2B5EF4-FFF2-40B4-BE49-F238E27FC236}">
                <a16:creationId xmlns:a16="http://schemas.microsoft.com/office/drawing/2014/main" id="{1BBA26C2-BBD7-80A4-10D7-5326D28C2CF8}"/>
              </a:ext>
            </a:extLst>
          </p:cNvPr>
          <p:cNvSpPr/>
          <p:nvPr/>
        </p:nvSpPr>
        <p:spPr>
          <a:xfrm>
            <a:off x="1363886" y="1394651"/>
            <a:ext cx="6091012" cy="2832100"/>
          </a:xfrm>
          <a:custGeom>
            <a:avLst/>
            <a:gdLst>
              <a:gd name="connsiteX0" fmla="*/ 0 w 10947400"/>
              <a:gd name="connsiteY0" fmla="*/ 0 h 2832100"/>
              <a:gd name="connsiteX1" fmla="*/ 4470400 w 10947400"/>
              <a:gd name="connsiteY1" fmla="*/ 2222500 h 2832100"/>
              <a:gd name="connsiteX2" fmla="*/ 7264400 w 10947400"/>
              <a:gd name="connsiteY2" fmla="*/ 1320800 h 2832100"/>
              <a:gd name="connsiteX3" fmla="*/ 10947400 w 109474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0947400" h="2832100">
                <a:moveTo>
                  <a:pt x="0" y="0"/>
                </a:moveTo>
                <a:cubicBezTo>
                  <a:pt x="1629833" y="1001183"/>
                  <a:pt x="3259667" y="2002367"/>
                  <a:pt x="4470400" y="2222500"/>
                </a:cubicBezTo>
                <a:cubicBezTo>
                  <a:pt x="5681133" y="2442633"/>
                  <a:pt x="6184900" y="1219200"/>
                  <a:pt x="7264400" y="1320800"/>
                </a:cubicBezTo>
                <a:cubicBezTo>
                  <a:pt x="8343900" y="1422400"/>
                  <a:pt x="10085917" y="2791883"/>
                  <a:pt x="10947400" y="2832100"/>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486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7" name="Forme libre : forme 16">
            <a:extLst>
              <a:ext uri="{FF2B5EF4-FFF2-40B4-BE49-F238E27FC236}">
                <a16:creationId xmlns:a16="http://schemas.microsoft.com/office/drawing/2014/main" id="{1BBA26C2-BBD7-80A4-10D7-5326D28C2CF8}"/>
              </a:ext>
            </a:extLst>
          </p:cNvPr>
          <p:cNvSpPr/>
          <p:nvPr/>
        </p:nvSpPr>
        <p:spPr>
          <a:xfrm>
            <a:off x="1363886" y="1394651"/>
            <a:ext cx="6091012" cy="2832100"/>
          </a:xfrm>
          <a:custGeom>
            <a:avLst/>
            <a:gdLst>
              <a:gd name="connsiteX0" fmla="*/ 0 w 10947400"/>
              <a:gd name="connsiteY0" fmla="*/ 0 h 2832100"/>
              <a:gd name="connsiteX1" fmla="*/ 4470400 w 10947400"/>
              <a:gd name="connsiteY1" fmla="*/ 2222500 h 2832100"/>
              <a:gd name="connsiteX2" fmla="*/ 7264400 w 10947400"/>
              <a:gd name="connsiteY2" fmla="*/ 1320800 h 2832100"/>
              <a:gd name="connsiteX3" fmla="*/ 10947400 w 109474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0947400" h="2832100">
                <a:moveTo>
                  <a:pt x="0" y="0"/>
                </a:moveTo>
                <a:cubicBezTo>
                  <a:pt x="1629833" y="1001183"/>
                  <a:pt x="3259667" y="2002367"/>
                  <a:pt x="4470400" y="2222500"/>
                </a:cubicBezTo>
                <a:cubicBezTo>
                  <a:pt x="5681133" y="2442633"/>
                  <a:pt x="6184900" y="1219200"/>
                  <a:pt x="7264400" y="1320800"/>
                </a:cubicBezTo>
                <a:cubicBezTo>
                  <a:pt x="8343900" y="1422400"/>
                  <a:pt x="10085917" y="2791883"/>
                  <a:pt x="10947400" y="2832100"/>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 name="Connecteur droit 2">
            <a:extLst>
              <a:ext uri="{FF2B5EF4-FFF2-40B4-BE49-F238E27FC236}">
                <a16:creationId xmlns:a16="http://schemas.microsoft.com/office/drawing/2014/main" id="{4CDC8891-1B19-8D73-BBDC-41EFDBBED438}"/>
              </a:ext>
            </a:extLst>
          </p:cNvPr>
          <p:cNvCxnSpPr>
            <a:cxnSpLocks/>
          </p:cNvCxnSpPr>
          <p:nvPr/>
        </p:nvCxnSpPr>
        <p:spPr>
          <a:xfrm>
            <a:off x="2134410" y="1259339"/>
            <a:ext cx="7152810" cy="3102724"/>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0120FDF2-7A32-0287-4DC0-8830FD40298E}"/>
              </a:ext>
            </a:extLst>
          </p:cNvPr>
          <p:cNvSpPr txBox="1"/>
          <p:nvPr/>
        </p:nvSpPr>
        <p:spPr>
          <a:xfrm>
            <a:off x="5585552" y="2137272"/>
            <a:ext cx="186999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Derivative</a:t>
            </a:r>
          </a:p>
        </p:txBody>
      </p:sp>
    </p:spTree>
    <p:extLst>
      <p:ext uri="{BB962C8B-B14F-4D97-AF65-F5344CB8AC3E}">
        <p14:creationId xmlns:p14="http://schemas.microsoft.com/office/powerpoint/2010/main" val="643254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7" name="Forme libre : forme 16">
            <a:extLst>
              <a:ext uri="{FF2B5EF4-FFF2-40B4-BE49-F238E27FC236}">
                <a16:creationId xmlns:a16="http://schemas.microsoft.com/office/drawing/2014/main" id="{1BBA26C2-BBD7-80A4-10D7-5326D28C2CF8}"/>
              </a:ext>
            </a:extLst>
          </p:cNvPr>
          <p:cNvSpPr/>
          <p:nvPr/>
        </p:nvSpPr>
        <p:spPr>
          <a:xfrm>
            <a:off x="1363886" y="1394651"/>
            <a:ext cx="6091012" cy="2832100"/>
          </a:xfrm>
          <a:custGeom>
            <a:avLst/>
            <a:gdLst>
              <a:gd name="connsiteX0" fmla="*/ 0 w 10947400"/>
              <a:gd name="connsiteY0" fmla="*/ 0 h 2832100"/>
              <a:gd name="connsiteX1" fmla="*/ 4470400 w 10947400"/>
              <a:gd name="connsiteY1" fmla="*/ 2222500 h 2832100"/>
              <a:gd name="connsiteX2" fmla="*/ 7264400 w 10947400"/>
              <a:gd name="connsiteY2" fmla="*/ 1320800 h 2832100"/>
              <a:gd name="connsiteX3" fmla="*/ 10947400 w 109474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0947400" h="2832100">
                <a:moveTo>
                  <a:pt x="0" y="0"/>
                </a:moveTo>
                <a:cubicBezTo>
                  <a:pt x="1629833" y="1001183"/>
                  <a:pt x="3259667" y="2002367"/>
                  <a:pt x="4470400" y="2222500"/>
                </a:cubicBezTo>
                <a:cubicBezTo>
                  <a:pt x="5681133" y="2442633"/>
                  <a:pt x="6184900" y="1219200"/>
                  <a:pt x="7264400" y="1320800"/>
                </a:cubicBezTo>
                <a:cubicBezTo>
                  <a:pt x="8343900" y="1422400"/>
                  <a:pt x="10085917" y="2791883"/>
                  <a:pt x="10947400" y="2832100"/>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lipse 17">
            <a:extLst>
              <a:ext uri="{FF2B5EF4-FFF2-40B4-BE49-F238E27FC236}">
                <a16:creationId xmlns:a16="http://schemas.microsoft.com/office/drawing/2014/main" id="{3DA187FA-F0CF-4AD3-AFFB-A1B851CE3D50}"/>
              </a:ext>
            </a:extLst>
          </p:cNvPr>
          <p:cNvSpPr/>
          <p:nvPr/>
        </p:nvSpPr>
        <p:spPr>
          <a:xfrm>
            <a:off x="1953609" y="2041679"/>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lipse 18">
            <a:extLst>
              <a:ext uri="{FF2B5EF4-FFF2-40B4-BE49-F238E27FC236}">
                <a16:creationId xmlns:a16="http://schemas.microsoft.com/office/drawing/2014/main" id="{0201EAA1-2E60-19CE-1FA6-A06B83646138}"/>
              </a:ext>
            </a:extLst>
          </p:cNvPr>
          <p:cNvSpPr/>
          <p:nvPr/>
        </p:nvSpPr>
        <p:spPr>
          <a:xfrm>
            <a:off x="2682793" y="2831069"/>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lipse 19">
            <a:extLst>
              <a:ext uri="{FF2B5EF4-FFF2-40B4-BE49-F238E27FC236}">
                <a16:creationId xmlns:a16="http://schemas.microsoft.com/office/drawing/2014/main" id="{84089BDB-989C-CD62-C560-DB651ABDCAB6}"/>
              </a:ext>
            </a:extLst>
          </p:cNvPr>
          <p:cNvSpPr/>
          <p:nvPr/>
        </p:nvSpPr>
        <p:spPr>
          <a:xfrm>
            <a:off x="3409523" y="3362774"/>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Connecteur droit 21">
            <a:extLst>
              <a:ext uri="{FF2B5EF4-FFF2-40B4-BE49-F238E27FC236}">
                <a16:creationId xmlns:a16="http://schemas.microsoft.com/office/drawing/2014/main" id="{345EDA77-F185-DB71-CC2E-8D16AC390C1E}"/>
              </a:ext>
            </a:extLst>
          </p:cNvPr>
          <p:cNvCxnSpPr/>
          <p:nvPr/>
        </p:nvCxnSpPr>
        <p:spPr>
          <a:xfrm>
            <a:off x="2113424" y="2133241"/>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44F3724-78D5-14A7-33BB-05302FF5359A}"/>
              </a:ext>
            </a:extLst>
          </p:cNvPr>
          <p:cNvCxnSpPr>
            <a:cxnSpLocks/>
            <a:stCxn id="19" idx="0"/>
          </p:cNvCxnSpPr>
          <p:nvPr/>
        </p:nvCxnSpPr>
        <p:spPr>
          <a:xfrm flipV="1">
            <a:off x="2773854" y="2121422"/>
            <a:ext cx="14861" cy="709647"/>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98D1EE-76AE-E974-EDDD-80CEA4C786C6}"/>
              </a:ext>
            </a:extLst>
          </p:cNvPr>
          <p:cNvCxnSpPr/>
          <p:nvPr/>
        </p:nvCxnSpPr>
        <p:spPr>
          <a:xfrm>
            <a:off x="2847863" y="2909572"/>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1BBF0158-7E8E-E975-0F01-9478E34CECEB}"/>
              </a:ext>
            </a:extLst>
          </p:cNvPr>
          <p:cNvCxnSpPr>
            <a:cxnSpLocks/>
            <a:stCxn id="20" idx="0"/>
          </p:cNvCxnSpPr>
          <p:nvPr/>
        </p:nvCxnSpPr>
        <p:spPr>
          <a:xfrm flipV="1">
            <a:off x="3500584" y="2909572"/>
            <a:ext cx="0" cy="453202"/>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B5502A29-A41B-A15E-F592-AA78BB4E437A}"/>
              </a:ext>
            </a:extLst>
          </p:cNvPr>
          <p:cNvCxnSpPr/>
          <p:nvPr/>
        </p:nvCxnSpPr>
        <p:spPr>
          <a:xfrm>
            <a:off x="2044670" y="1091841"/>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F29D037A-E134-0CCA-D792-FBD6A3FE939E}"/>
              </a:ext>
            </a:extLst>
          </p:cNvPr>
          <p:cNvCxnSpPr>
            <a:cxnSpLocks/>
          </p:cNvCxnSpPr>
          <p:nvPr/>
        </p:nvCxnSpPr>
        <p:spPr>
          <a:xfrm flipV="1">
            <a:off x="2049924" y="983255"/>
            <a:ext cx="0" cy="23522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C8197CBF-6868-52AB-7BF6-101A17D0789C}"/>
              </a:ext>
            </a:extLst>
          </p:cNvPr>
          <p:cNvCxnSpPr>
            <a:cxnSpLocks/>
          </p:cNvCxnSpPr>
          <p:nvPr/>
        </p:nvCxnSpPr>
        <p:spPr>
          <a:xfrm flipV="1">
            <a:off x="2748424" y="983255"/>
            <a:ext cx="0" cy="23522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B063BD13-687E-AD26-71ED-1DAAC08F1233}"/>
              </a:ext>
            </a:extLst>
          </p:cNvPr>
          <p:cNvSpPr txBox="1"/>
          <p:nvPr/>
        </p:nvSpPr>
        <p:spPr>
          <a:xfrm>
            <a:off x="3072595" y="768675"/>
            <a:ext cx="26473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70C0"/>
                </a:solidFill>
                <a:effectLst/>
                <a:uLnTx/>
                <a:uFillTx/>
                <a:latin typeface="Calibri" panose="020F0502020204030204"/>
                <a:ea typeface="+mn-ea"/>
                <a:cs typeface="+mn-cs"/>
              </a:rPr>
              <a:t>Learning rate</a:t>
            </a:r>
          </a:p>
        </p:txBody>
      </p:sp>
      <p:cxnSp>
        <p:nvCxnSpPr>
          <p:cNvPr id="2" name="Connecteur droit 1">
            <a:extLst>
              <a:ext uri="{FF2B5EF4-FFF2-40B4-BE49-F238E27FC236}">
                <a16:creationId xmlns:a16="http://schemas.microsoft.com/office/drawing/2014/main" id="{155AD88B-A445-2D3E-18C3-E025A85BB672}"/>
              </a:ext>
            </a:extLst>
          </p:cNvPr>
          <p:cNvCxnSpPr/>
          <p:nvPr/>
        </p:nvCxnSpPr>
        <p:spPr>
          <a:xfrm>
            <a:off x="3591645" y="3439082"/>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Ellipse 2">
            <a:extLst>
              <a:ext uri="{FF2B5EF4-FFF2-40B4-BE49-F238E27FC236}">
                <a16:creationId xmlns:a16="http://schemas.microsoft.com/office/drawing/2014/main" id="{3CEC1388-33A5-8BCB-1211-88DDA8BE98FC}"/>
              </a:ext>
            </a:extLst>
          </p:cNvPr>
          <p:cNvSpPr/>
          <p:nvPr/>
        </p:nvSpPr>
        <p:spPr>
          <a:xfrm>
            <a:off x="4166078" y="3523865"/>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Connecteur droit 4">
            <a:extLst>
              <a:ext uri="{FF2B5EF4-FFF2-40B4-BE49-F238E27FC236}">
                <a16:creationId xmlns:a16="http://schemas.microsoft.com/office/drawing/2014/main" id="{3BF92033-F42D-C24C-33BB-D2144E37AA65}"/>
              </a:ext>
            </a:extLst>
          </p:cNvPr>
          <p:cNvCxnSpPr>
            <a:cxnSpLocks/>
            <a:stCxn id="3" idx="0"/>
          </p:cNvCxnSpPr>
          <p:nvPr/>
        </p:nvCxnSpPr>
        <p:spPr>
          <a:xfrm flipH="1" flipV="1">
            <a:off x="4255919" y="3406966"/>
            <a:ext cx="1220" cy="116899"/>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358F22E3-4116-BE3E-3D0F-44B791CFDA52}"/>
              </a:ext>
            </a:extLst>
          </p:cNvPr>
          <p:cNvSpPr txBox="1"/>
          <p:nvPr/>
        </p:nvSpPr>
        <p:spPr>
          <a:xfrm>
            <a:off x="1816326" y="1635587"/>
            <a:ext cx="14621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ED7D31"/>
                </a:solidFill>
                <a:effectLst/>
                <a:uLnTx/>
                <a:uFillTx/>
                <a:latin typeface="Calibri" panose="020F0502020204030204"/>
                <a:ea typeface="+mn-ea"/>
                <a:cs typeface="+mn-cs"/>
              </a:rPr>
              <a:t>Starting</a:t>
            </a: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 point</a:t>
            </a:r>
          </a:p>
        </p:txBody>
      </p:sp>
      <p:sp>
        <p:nvSpPr>
          <p:cNvPr id="28" name="ZoneTexte 27">
            <a:extLst>
              <a:ext uri="{FF2B5EF4-FFF2-40B4-BE49-F238E27FC236}">
                <a16:creationId xmlns:a16="http://schemas.microsoft.com/office/drawing/2014/main" id="{BFFC5BF9-BFB7-1F6E-9CCE-5790018FFFE0}"/>
              </a:ext>
            </a:extLst>
          </p:cNvPr>
          <p:cNvSpPr txBox="1"/>
          <p:nvPr/>
        </p:nvSpPr>
        <p:spPr>
          <a:xfrm>
            <a:off x="1727433" y="2245855"/>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t=0</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ZoneTexte 28">
            <a:extLst>
              <a:ext uri="{FF2B5EF4-FFF2-40B4-BE49-F238E27FC236}">
                <a16:creationId xmlns:a16="http://schemas.microsoft.com/office/drawing/2014/main" id="{6FCC9F71-FF8F-CD73-A5CC-EA38095BBED1}"/>
              </a:ext>
            </a:extLst>
          </p:cNvPr>
          <p:cNvSpPr txBox="1"/>
          <p:nvPr/>
        </p:nvSpPr>
        <p:spPr>
          <a:xfrm>
            <a:off x="2469076" y="2993442"/>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t=1</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ZoneTexte 29">
            <a:extLst>
              <a:ext uri="{FF2B5EF4-FFF2-40B4-BE49-F238E27FC236}">
                <a16:creationId xmlns:a16="http://schemas.microsoft.com/office/drawing/2014/main" id="{A72A739E-3398-DD4C-C5AA-E69ACFA3B8E7}"/>
              </a:ext>
            </a:extLst>
          </p:cNvPr>
          <p:cNvSpPr txBox="1"/>
          <p:nvPr/>
        </p:nvSpPr>
        <p:spPr>
          <a:xfrm>
            <a:off x="3185508" y="3557226"/>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t=2</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ZoneTexte 32">
            <a:extLst>
              <a:ext uri="{FF2B5EF4-FFF2-40B4-BE49-F238E27FC236}">
                <a16:creationId xmlns:a16="http://schemas.microsoft.com/office/drawing/2014/main" id="{EC30CAF2-911D-1B3D-D86F-D2551E146715}"/>
              </a:ext>
            </a:extLst>
          </p:cNvPr>
          <p:cNvSpPr txBox="1"/>
          <p:nvPr/>
        </p:nvSpPr>
        <p:spPr>
          <a:xfrm>
            <a:off x="4052293" y="3706990"/>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245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5" name="Forme libre : forme 4">
            <a:extLst>
              <a:ext uri="{FF2B5EF4-FFF2-40B4-BE49-F238E27FC236}">
                <a16:creationId xmlns:a16="http://schemas.microsoft.com/office/drawing/2014/main" id="{BBC2AD00-A9D1-50EA-7907-95661EA30D6E}"/>
              </a:ext>
            </a:extLst>
          </p:cNvPr>
          <p:cNvSpPr/>
          <p:nvPr/>
        </p:nvSpPr>
        <p:spPr>
          <a:xfrm>
            <a:off x="1388125" y="848254"/>
            <a:ext cx="8582140" cy="2969003"/>
          </a:xfrm>
          <a:custGeom>
            <a:avLst/>
            <a:gdLst>
              <a:gd name="connsiteX0" fmla="*/ 0 w 8582140"/>
              <a:gd name="connsiteY0" fmla="*/ 980546 h 2969003"/>
              <a:gd name="connsiteX1" fmla="*/ 1311008 w 8582140"/>
              <a:gd name="connsiteY1" fmla="*/ 45 h 2969003"/>
              <a:gd name="connsiteX2" fmla="*/ 2060155 w 8582140"/>
              <a:gd name="connsiteY2" fmla="*/ 936479 h 2969003"/>
              <a:gd name="connsiteX3" fmla="*/ 3062689 w 8582140"/>
              <a:gd name="connsiteY3" fmla="*/ 308517 h 2969003"/>
              <a:gd name="connsiteX4" fmla="*/ 3855904 w 8582140"/>
              <a:gd name="connsiteY4" fmla="*/ 2071216 h 2969003"/>
              <a:gd name="connsiteX5" fmla="*/ 4968608 w 8582140"/>
              <a:gd name="connsiteY5" fmla="*/ 1101732 h 2969003"/>
              <a:gd name="connsiteX6" fmla="*/ 5938092 w 8582140"/>
              <a:gd name="connsiteY6" fmla="*/ 2963583 h 2969003"/>
              <a:gd name="connsiteX7" fmla="*/ 8582140 w 8582140"/>
              <a:gd name="connsiteY7" fmla="*/ 396652 h 296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2140" h="2969003">
                <a:moveTo>
                  <a:pt x="0" y="980546"/>
                </a:moveTo>
                <a:cubicBezTo>
                  <a:pt x="483824" y="493967"/>
                  <a:pt x="967649" y="7389"/>
                  <a:pt x="1311008" y="45"/>
                </a:cubicBezTo>
                <a:cubicBezTo>
                  <a:pt x="1654367" y="-7299"/>
                  <a:pt x="1768208" y="885067"/>
                  <a:pt x="2060155" y="936479"/>
                </a:cubicBezTo>
                <a:cubicBezTo>
                  <a:pt x="2352102" y="987891"/>
                  <a:pt x="2763398" y="119394"/>
                  <a:pt x="3062689" y="308517"/>
                </a:cubicBezTo>
                <a:cubicBezTo>
                  <a:pt x="3361980" y="497640"/>
                  <a:pt x="3538251" y="1939014"/>
                  <a:pt x="3855904" y="2071216"/>
                </a:cubicBezTo>
                <a:cubicBezTo>
                  <a:pt x="4173557" y="2203419"/>
                  <a:pt x="4621577" y="953004"/>
                  <a:pt x="4968608" y="1101732"/>
                </a:cubicBezTo>
                <a:cubicBezTo>
                  <a:pt x="5315639" y="1250460"/>
                  <a:pt x="5335837" y="3081096"/>
                  <a:pt x="5938092" y="2963583"/>
                </a:cubicBezTo>
                <a:cubicBezTo>
                  <a:pt x="6540347" y="2846070"/>
                  <a:pt x="7561243" y="1621361"/>
                  <a:pt x="8582140" y="396652"/>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586BDC4E-F69B-51DD-8D61-E7F2D1C2AEDB}"/>
              </a:ext>
            </a:extLst>
          </p:cNvPr>
          <p:cNvCxnSpPr>
            <a:cxnSpLocks/>
          </p:cNvCxnSpPr>
          <p:nvPr/>
        </p:nvCxnSpPr>
        <p:spPr>
          <a:xfrm>
            <a:off x="3457482" y="1439180"/>
            <a:ext cx="0" cy="58792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538F0EE1-B0B6-6367-82CF-D0333648A22D}"/>
              </a:ext>
            </a:extLst>
          </p:cNvPr>
          <p:cNvCxnSpPr>
            <a:cxnSpLocks/>
          </p:cNvCxnSpPr>
          <p:nvPr/>
        </p:nvCxnSpPr>
        <p:spPr>
          <a:xfrm>
            <a:off x="5275265" y="2558868"/>
            <a:ext cx="0" cy="58792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6D1A239F-0195-5286-23DF-24AEB214A168}"/>
              </a:ext>
            </a:extLst>
          </p:cNvPr>
          <p:cNvCxnSpPr>
            <a:cxnSpLocks/>
          </p:cNvCxnSpPr>
          <p:nvPr/>
        </p:nvCxnSpPr>
        <p:spPr>
          <a:xfrm>
            <a:off x="7269318" y="3500722"/>
            <a:ext cx="0" cy="58792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A4420731-213A-5792-1485-67BFE170B8BD}"/>
              </a:ext>
            </a:extLst>
          </p:cNvPr>
          <p:cNvSpPr txBox="1"/>
          <p:nvPr/>
        </p:nvSpPr>
        <p:spPr>
          <a:xfrm>
            <a:off x="2801138" y="2027105"/>
            <a:ext cx="13853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minimum</a:t>
            </a:r>
          </a:p>
        </p:txBody>
      </p:sp>
      <p:sp>
        <p:nvSpPr>
          <p:cNvPr id="16" name="ZoneTexte 15">
            <a:extLst>
              <a:ext uri="{FF2B5EF4-FFF2-40B4-BE49-F238E27FC236}">
                <a16:creationId xmlns:a16="http://schemas.microsoft.com/office/drawing/2014/main" id="{4E39D835-26D4-7995-BBD5-FC20C26B17E5}"/>
              </a:ext>
            </a:extLst>
          </p:cNvPr>
          <p:cNvSpPr txBox="1"/>
          <p:nvPr/>
        </p:nvSpPr>
        <p:spPr>
          <a:xfrm>
            <a:off x="4590406" y="3085223"/>
            <a:ext cx="13853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minimum</a:t>
            </a:r>
          </a:p>
        </p:txBody>
      </p:sp>
      <p:sp>
        <p:nvSpPr>
          <p:cNvPr id="18" name="ZoneTexte 17">
            <a:extLst>
              <a:ext uri="{FF2B5EF4-FFF2-40B4-BE49-F238E27FC236}">
                <a16:creationId xmlns:a16="http://schemas.microsoft.com/office/drawing/2014/main" id="{012C8F42-8713-7C25-FAA2-DF86F4B05899}"/>
              </a:ext>
            </a:extLst>
          </p:cNvPr>
          <p:cNvSpPr txBox="1"/>
          <p:nvPr/>
        </p:nvSpPr>
        <p:spPr>
          <a:xfrm>
            <a:off x="6576660" y="4088647"/>
            <a:ext cx="13853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minimum</a:t>
            </a:r>
          </a:p>
        </p:txBody>
      </p:sp>
      <p:sp>
        <p:nvSpPr>
          <p:cNvPr id="19" name="ZoneTexte 18">
            <a:extLst>
              <a:ext uri="{FF2B5EF4-FFF2-40B4-BE49-F238E27FC236}">
                <a16:creationId xmlns:a16="http://schemas.microsoft.com/office/drawing/2014/main" id="{9153E77A-EA1C-57E9-7951-B8ED9CDE33EB}"/>
              </a:ext>
            </a:extLst>
          </p:cNvPr>
          <p:cNvSpPr txBox="1"/>
          <p:nvPr/>
        </p:nvSpPr>
        <p:spPr>
          <a:xfrm>
            <a:off x="7061813" y="287626"/>
            <a:ext cx="241040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400" b="0" i="0" u="none" strike="noStrike" kern="1200" cap="none" spc="0" normalizeH="0" baseline="0" noProof="0" dirty="0">
                <a:ln>
                  <a:noFill/>
                </a:ln>
                <a:solidFill>
                  <a:srgbClr val="ED7D31"/>
                </a:solidFill>
                <a:effectLst/>
                <a:uLnTx/>
                <a:uFillTx/>
                <a:latin typeface="Calibri" panose="020F0502020204030204"/>
                <a:ea typeface="+mn-ea"/>
                <a:cs typeface="+mn-cs"/>
              </a:rPr>
              <a:t>Velocity</a:t>
            </a:r>
            <a:endParaRPr kumimoji="0" lang="fr-FR" sz="40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711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MLOps</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est</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une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aventure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Humaine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 coins arrondis 14">
            <a:extLst>
              <a:ext uri="{FF2B5EF4-FFF2-40B4-BE49-F238E27FC236}">
                <a16:creationId xmlns:a16="http://schemas.microsoft.com/office/drawing/2014/main" id="{E8C8CA52-24C2-A9D7-BCA1-B4C3CBAB691E}"/>
              </a:ext>
            </a:extLst>
          </p:cNvPr>
          <p:cNvSpPr/>
          <p:nvPr/>
        </p:nvSpPr>
        <p:spPr>
          <a:xfrm>
            <a:off x="8043772" y="2997367"/>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Test</a:t>
            </a:r>
          </a:p>
        </p:txBody>
      </p:sp>
      <p:cxnSp>
        <p:nvCxnSpPr>
          <p:cNvPr id="17" name="Connecteur droit avec flèche 16">
            <a:extLst>
              <a:ext uri="{FF2B5EF4-FFF2-40B4-BE49-F238E27FC236}">
                <a16:creationId xmlns:a16="http://schemas.microsoft.com/office/drawing/2014/main" id="{61D0B46B-5636-7647-16F1-0E3E4DE6017D}"/>
              </a:ext>
            </a:extLst>
          </p:cNvPr>
          <p:cNvCxnSpPr>
            <a:cxnSpLocks/>
            <a:stCxn id="12" idx="3"/>
            <a:endCxn id="15" idx="1"/>
          </p:cNvCxnSpPr>
          <p:nvPr/>
        </p:nvCxnSpPr>
        <p:spPr>
          <a:xfrm flipV="1">
            <a:off x="7525641" y="3426383"/>
            <a:ext cx="518131" cy="261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Organigramme : Disque magnétique 22">
            <a:extLst>
              <a:ext uri="{FF2B5EF4-FFF2-40B4-BE49-F238E27FC236}">
                <a16:creationId xmlns:a16="http://schemas.microsoft.com/office/drawing/2014/main" id="{39C446BB-73B2-C685-581D-E03A017419A5}"/>
              </a:ext>
            </a:extLst>
          </p:cNvPr>
          <p:cNvSpPr/>
          <p:nvPr/>
        </p:nvSpPr>
        <p:spPr>
          <a:xfrm>
            <a:off x="10846587" y="2206822"/>
            <a:ext cx="396607" cy="58389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ZoneTexte 23">
            <a:extLst>
              <a:ext uri="{FF2B5EF4-FFF2-40B4-BE49-F238E27FC236}">
                <a16:creationId xmlns:a16="http://schemas.microsoft.com/office/drawing/2014/main" id="{92292EC6-6FBD-D8C9-1FB9-1ECD54D3FA94}"/>
              </a:ext>
            </a:extLst>
          </p:cNvPr>
          <p:cNvSpPr txBox="1"/>
          <p:nvPr/>
        </p:nvSpPr>
        <p:spPr>
          <a:xfrm>
            <a:off x="10341005" y="2782841"/>
            <a:ext cx="15508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registry</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Connecteur droit avec flèche 24">
            <a:extLst>
              <a:ext uri="{FF2B5EF4-FFF2-40B4-BE49-F238E27FC236}">
                <a16:creationId xmlns:a16="http://schemas.microsoft.com/office/drawing/2014/main" id="{2041D5A8-C44D-B667-2DA8-4F8265715F70}"/>
              </a:ext>
            </a:extLst>
          </p:cNvPr>
          <p:cNvCxnSpPr>
            <a:cxnSpLocks/>
            <a:stCxn id="15" idx="3"/>
            <a:endCxn id="23" idx="2"/>
          </p:cNvCxnSpPr>
          <p:nvPr/>
        </p:nvCxnSpPr>
        <p:spPr>
          <a:xfrm flipV="1">
            <a:off x="9471214" y="2498769"/>
            <a:ext cx="1375373" cy="92761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eur droit avec flèche 29">
            <a:extLst>
              <a:ext uri="{FF2B5EF4-FFF2-40B4-BE49-F238E27FC236}">
                <a16:creationId xmlns:a16="http://schemas.microsoft.com/office/drawing/2014/main" id="{B3B3CCF5-786A-6830-DCE6-C2577F95DE10}"/>
              </a:ext>
            </a:extLst>
          </p:cNvPr>
          <p:cNvCxnSpPr>
            <a:cxnSpLocks/>
            <a:stCxn id="15" idx="3"/>
            <a:endCxn id="33" idx="2"/>
          </p:cNvCxnSpPr>
          <p:nvPr/>
        </p:nvCxnSpPr>
        <p:spPr>
          <a:xfrm>
            <a:off x="9471214" y="3426383"/>
            <a:ext cx="1347836" cy="759099"/>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rganigramme : Disque magnétique 32">
            <a:extLst>
              <a:ext uri="{FF2B5EF4-FFF2-40B4-BE49-F238E27FC236}">
                <a16:creationId xmlns:a16="http://schemas.microsoft.com/office/drawing/2014/main" id="{EBB7F735-5699-4F99-457F-75EC73619917}"/>
              </a:ext>
            </a:extLst>
          </p:cNvPr>
          <p:cNvSpPr/>
          <p:nvPr/>
        </p:nvSpPr>
        <p:spPr>
          <a:xfrm>
            <a:off x="10819050" y="3893535"/>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anose="020F0502020204030204"/>
            </a:endParaRPr>
          </a:p>
        </p:txBody>
      </p:sp>
      <p:sp>
        <p:nvSpPr>
          <p:cNvPr id="36" name="ZoneTexte 35">
            <a:extLst>
              <a:ext uri="{FF2B5EF4-FFF2-40B4-BE49-F238E27FC236}">
                <a16:creationId xmlns:a16="http://schemas.microsoft.com/office/drawing/2014/main" id="{83CC83CF-4759-4C29-2BC3-15EA198300ED}"/>
              </a:ext>
            </a:extLst>
          </p:cNvPr>
          <p:cNvSpPr txBox="1"/>
          <p:nvPr/>
        </p:nvSpPr>
        <p:spPr>
          <a:xfrm>
            <a:off x="10050867" y="4546426"/>
            <a:ext cx="19880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Integration</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7257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0BA597-0CE7-96D5-B288-75B3724A68C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DDAAD43-F8A4-6D3C-A4BD-DD6B82D32508}"/>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745842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MLOps</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est</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une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aventure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Humaine</a:t>
            </a: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 coins arrondis 14">
            <a:extLst>
              <a:ext uri="{FF2B5EF4-FFF2-40B4-BE49-F238E27FC236}">
                <a16:creationId xmlns:a16="http://schemas.microsoft.com/office/drawing/2014/main" id="{E8C8CA52-24C2-A9D7-BCA1-B4C3CBAB691E}"/>
              </a:ext>
            </a:extLst>
          </p:cNvPr>
          <p:cNvSpPr/>
          <p:nvPr/>
        </p:nvSpPr>
        <p:spPr>
          <a:xfrm>
            <a:off x="8043772" y="299736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Test</a:t>
            </a:r>
          </a:p>
        </p:txBody>
      </p:sp>
      <p:cxnSp>
        <p:nvCxnSpPr>
          <p:cNvPr id="17" name="Connecteur droit avec flèche 16">
            <a:extLst>
              <a:ext uri="{FF2B5EF4-FFF2-40B4-BE49-F238E27FC236}">
                <a16:creationId xmlns:a16="http://schemas.microsoft.com/office/drawing/2014/main" id="{61D0B46B-5636-7647-16F1-0E3E4DE6017D}"/>
              </a:ext>
            </a:extLst>
          </p:cNvPr>
          <p:cNvCxnSpPr>
            <a:cxnSpLocks/>
            <a:stCxn id="12" idx="3"/>
            <a:endCxn id="15" idx="1"/>
          </p:cNvCxnSpPr>
          <p:nvPr/>
        </p:nvCxnSpPr>
        <p:spPr>
          <a:xfrm flipV="1">
            <a:off x="7525641" y="3426383"/>
            <a:ext cx="518131" cy="261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Organigramme : Disque magnétique 22">
            <a:extLst>
              <a:ext uri="{FF2B5EF4-FFF2-40B4-BE49-F238E27FC236}">
                <a16:creationId xmlns:a16="http://schemas.microsoft.com/office/drawing/2014/main" id="{39C446BB-73B2-C685-581D-E03A017419A5}"/>
              </a:ext>
            </a:extLst>
          </p:cNvPr>
          <p:cNvSpPr/>
          <p:nvPr/>
        </p:nvSpPr>
        <p:spPr>
          <a:xfrm>
            <a:off x="10846587" y="2206822"/>
            <a:ext cx="396607" cy="58389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ZoneTexte 23">
            <a:extLst>
              <a:ext uri="{FF2B5EF4-FFF2-40B4-BE49-F238E27FC236}">
                <a16:creationId xmlns:a16="http://schemas.microsoft.com/office/drawing/2014/main" id="{92292EC6-6FBD-D8C9-1FB9-1ECD54D3FA94}"/>
              </a:ext>
            </a:extLst>
          </p:cNvPr>
          <p:cNvSpPr txBox="1"/>
          <p:nvPr/>
        </p:nvSpPr>
        <p:spPr>
          <a:xfrm>
            <a:off x="10341005" y="2782841"/>
            <a:ext cx="15508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registry</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Connecteur droit avec flèche 24">
            <a:extLst>
              <a:ext uri="{FF2B5EF4-FFF2-40B4-BE49-F238E27FC236}">
                <a16:creationId xmlns:a16="http://schemas.microsoft.com/office/drawing/2014/main" id="{2041D5A8-C44D-B667-2DA8-4F8265715F70}"/>
              </a:ext>
            </a:extLst>
          </p:cNvPr>
          <p:cNvCxnSpPr>
            <a:cxnSpLocks/>
            <a:stCxn id="15" idx="3"/>
            <a:endCxn id="23" idx="2"/>
          </p:cNvCxnSpPr>
          <p:nvPr/>
        </p:nvCxnSpPr>
        <p:spPr>
          <a:xfrm flipV="1">
            <a:off x="9471214" y="2498769"/>
            <a:ext cx="1375373" cy="92761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eur droit avec flèche 29">
            <a:extLst>
              <a:ext uri="{FF2B5EF4-FFF2-40B4-BE49-F238E27FC236}">
                <a16:creationId xmlns:a16="http://schemas.microsoft.com/office/drawing/2014/main" id="{B3B3CCF5-786A-6830-DCE6-C2577F95DE10}"/>
              </a:ext>
            </a:extLst>
          </p:cNvPr>
          <p:cNvCxnSpPr>
            <a:cxnSpLocks/>
            <a:stCxn id="15" idx="3"/>
            <a:endCxn id="33" idx="2"/>
          </p:cNvCxnSpPr>
          <p:nvPr/>
        </p:nvCxnSpPr>
        <p:spPr>
          <a:xfrm>
            <a:off x="9471214" y="3426383"/>
            <a:ext cx="1347836" cy="759099"/>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rganigramme : Disque magnétique 32">
            <a:extLst>
              <a:ext uri="{FF2B5EF4-FFF2-40B4-BE49-F238E27FC236}">
                <a16:creationId xmlns:a16="http://schemas.microsoft.com/office/drawing/2014/main" id="{EBB7F735-5699-4F99-457F-75EC73619917}"/>
              </a:ext>
            </a:extLst>
          </p:cNvPr>
          <p:cNvSpPr/>
          <p:nvPr/>
        </p:nvSpPr>
        <p:spPr>
          <a:xfrm>
            <a:off x="10819050" y="3893535"/>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anose="020F0502020204030204"/>
            </a:endParaRPr>
          </a:p>
        </p:txBody>
      </p:sp>
      <p:sp>
        <p:nvSpPr>
          <p:cNvPr id="36" name="ZoneTexte 35">
            <a:extLst>
              <a:ext uri="{FF2B5EF4-FFF2-40B4-BE49-F238E27FC236}">
                <a16:creationId xmlns:a16="http://schemas.microsoft.com/office/drawing/2014/main" id="{83CC83CF-4759-4C29-2BC3-15EA198300ED}"/>
              </a:ext>
            </a:extLst>
          </p:cNvPr>
          <p:cNvSpPr txBox="1"/>
          <p:nvPr/>
        </p:nvSpPr>
        <p:spPr>
          <a:xfrm>
            <a:off x="10050867" y="4546426"/>
            <a:ext cx="19880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Integration</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621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932FD944-CEC7-42F6-97DA-70CE80F81878}"/>
              </a:ext>
            </a:extLst>
          </p:cNvPr>
          <p:cNvSpPr txBox="1"/>
          <p:nvPr/>
        </p:nvSpPr>
        <p:spPr>
          <a:xfrm>
            <a:off x="6653295" y="1853305"/>
            <a:ext cx="3544405" cy="3539430"/>
          </a:xfrm>
          <a:prstGeom prst="rect">
            <a:avLst/>
          </a:prstGeom>
          <a:noFill/>
        </p:spPr>
        <p:txBody>
          <a:bodyPr wrap="square">
            <a:spAutoFit/>
          </a:bodyPr>
          <a:lstStyle/>
          <a:p>
            <a:r>
              <a:rPr lang="fr-FR" sz="3200" dirty="0">
                <a:hlinkClick r:id="rId3"/>
              </a:rPr>
              <a:t>Dailyclean</a:t>
            </a:r>
            <a:endParaRPr lang="fr-FR" sz="3200" dirty="0"/>
          </a:p>
          <a:p>
            <a:pPr marL="571500" indent="-571500">
              <a:buFont typeface="Arial" panose="020B0604020202020204" pitchFamily="34" charset="0"/>
              <a:buChar char="•"/>
            </a:pPr>
            <a:endParaRPr lang="fr-FR" sz="3200" dirty="0"/>
          </a:p>
          <a:p>
            <a:r>
              <a:rPr lang="fr-FR" sz="3200" dirty="0">
                <a:hlinkClick r:id="rId4"/>
              </a:rPr>
              <a:t>Ecotag</a:t>
            </a:r>
            <a:r>
              <a:rPr lang="fr-FR" sz="3200" dirty="0"/>
              <a:t> </a:t>
            </a:r>
          </a:p>
          <a:p>
            <a:pPr marL="571500" indent="-571500">
              <a:buFont typeface="Arial" panose="020B0604020202020204" pitchFamily="34" charset="0"/>
              <a:buChar char="•"/>
            </a:pPr>
            <a:endParaRPr lang="fr-FR" sz="3200" dirty="0"/>
          </a:p>
          <a:p>
            <a:r>
              <a:rPr lang="fr-FR" sz="3200" dirty="0" err="1">
                <a:hlinkClick r:id="rId5"/>
              </a:rPr>
              <a:t>SlimFaaS</a:t>
            </a:r>
            <a:endParaRPr lang="fr-FR" sz="3200" dirty="0"/>
          </a:p>
          <a:p>
            <a:pPr marL="571500" indent="-571500">
              <a:buFont typeface="Arial" panose="020B0604020202020204" pitchFamily="34" charset="0"/>
              <a:buChar char="•"/>
            </a:pPr>
            <a:endParaRPr lang="fr-FR" sz="3200" dirty="0"/>
          </a:p>
          <a:p>
            <a:r>
              <a:rPr lang="fr-FR" sz="3200" dirty="0">
                <a:hlinkClick r:id="rId6"/>
              </a:rPr>
              <a:t>SlightCapture</a:t>
            </a:r>
            <a:endParaRPr lang="fr-FR" sz="3200" dirty="0"/>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3">
            <a:extLst>
              <a:ext uri="{FF2B5EF4-FFF2-40B4-BE49-F238E27FC236}">
                <a16:creationId xmlns:a16="http://schemas.microsoft.com/office/drawing/2014/main" id="{34319C1D-118B-919E-6AC8-5C8F03166CA1}"/>
              </a:ext>
            </a:extLst>
          </p:cNvPr>
          <p:cNvSpPr>
            <a:spLocks noGrp="1"/>
          </p:cNvSpPr>
          <p:nvPr>
            <p:ph type="title"/>
          </p:nvPr>
        </p:nvSpPr>
        <p:spPr/>
        <p:txBody>
          <a:bodyPr/>
          <a:lstStyle/>
          <a:p>
            <a:endParaRPr lang="fr-FR"/>
          </a:p>
        </p:txBody>
      </p:sp>
      <p:sp>
        <p:nvSpPr>
          <p:cNvPr id="6" name="Rectangle 5">
            <a:extLst>
              <a:ext uri="{FF2B5EF4-FFF2-40B4-BE49-F238E27FC236}">
                <a16:creationId xmlns:a16="http://schemas.microsoft.com/office/drawing/2014/main" id="{524B6301-EC49-2142-5A74-704D6F21848E}"/>
              </a:ext>
            </a:extLst>
          </p:cNvPr>
          <p:cNvSpPr/>
          <p:nvPr/>
        </p:nvSpPr>
        <p:spPr>
          <a:xfrm>
            <a:off x="9214338" y="1"/>
            <a:ext cx="297766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E69E6861-3B51-BF91-4F13-159768CCD109}"/>
              </a:ext>
            </a:extLst>
          </p:cNvPr>
          <p:cNvSpPr/>
          <p:nvPr/>
        </p:nvSpPr>
        <p:spPr>
          <a:xfrm rot="21076959">
            <a:off x="9348512" y="350183"/>
            <a:ext cx="2551219" cy="1152940"/>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Recipes for success</a:t>
            </a:r>
          </a:p>
        </p:txBody>
      </p:sp>
      <p:pic>
        <p:nvPicPr>
          <p:cNvPr id="10" name="Image 9">
            <a:extLst>
              <a:ext uri="{FF2B5EF4-FFF2-40B4-BE49-F238E27FC236}">
                <a16:creationId xmlns:a16="http://schemas.microsoft.com/office/drawing/2014/main" id="{2A4F716B-16A1-E4A0-0E03-98F168A9018F}"/>
              </a:ext>
            </a:extLst>
          </p:cNvPr>
          <p:cNvPicPr>
            <a:picLocks noChangeAspect="1"/>
          </p:cNvPicPr>
          <p:nvPr/>
        </p:nvPicPr>
        <p:blipFill>
          <a:blip r:embed="rId7"/>
          <a:stretch>
            <a:fillRect/>
          </a:stretch>
        </p:blipFill>
        <p:spPr>
          <a:xfrm>
            <a:off x="0" y="0"/>
            <a:ext cx="6432575" cy="6432575"/>
          </a:xfrm>
          <a:prstGeom prst="rect">
            <a:avLst/>
          </a:prstGeom>
        </p:spPr>
      </p:pic>
    </p:spTree>
    <p:extLst>
      <p:ext uri="{BB962C8B-B14F-4D97-AF65-F5344CB8AC3E}">
        <p14:creationId xmlns:p14="http://schemas.microsoft.com/office/powerpoint/2010/main" val="24671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843572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4BA4100D-3EB4-9385-8B21-152EBB23F57B}"/>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1101191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7EBE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1">
            <a:extLst>
              <a:ext uri="{FF2B5EF4-FFF2-40B4-BE49-F238E27FC236}">
                <a16:creationId xmlns:a16="http://schemas.microsoft.com/office/drawing/2014/main" id="{495A2FCB-1FAF-5608-3B6E-A76346ABA8A1}"/>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61889FF3-2579-9C9B-1C9C-65CB44A1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3E3C527B-B518-0F00-F027-DAA0D6522205}"/>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7843734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536DC5-4F09-BC2C-F316-E3E60F99CE8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A3CCBD-2620-940B-8865-A7D9F613ABAA}"/>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4607FB51-D679-8257-18C8-0C38F8511973}"/>
              </a:ext>
            </a:extLst>
          </p:cNvPr>
          <p:cNvPicPr>
            <a:picLocks noChangeAspect="1"/>
          </p:cNvPicPr>
          <p:nvPr/>
        </p:nvPicPr>
        <p:blipFill>
          <a:blip r:embed="rId2"/>
          <a:stretch>
            <a:fillRect/>
          </a:stretch>
        </p:blipFill>
        <p:spPr>
          <a:xfrm>
            <a:off x="0" y="1333500"/>
            <a:ext cx="12192000" cy="4191000"/>
          </a:xfrm>
          <a:prstGeom prst="rect">
            <a:avLst/>
          </a:prstGeom>
        </p:spPr>
      </p:pic>
    </p:spTree>
    <p:extLst>
      <p:ext uri="{BB962C8B-B14F-4D97-AF65-F5344CB8AC3E}">
        <p14:creationId xmlns:p14="http://schemas.microsoft.com/office/powerpoint/2010/main" val="2972892484"/>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27155</TotalTime>
  <Words>5388</Words>
  <Application>Microsoft Office PowerPoint</Application>
  <PresentationFormat>Grand écran</PresentationFormat>
  <Paragraphs>693</Paragraphs>
  <Slides>95</Slides>
  <Notes>47</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95</vt:i4>
      </vt:variant>
    </vt:vector>
  </HeadingPairs>
  <TitlesOfParts>
    <vt:vector size="108" baseType="lpstr">
      <vt:lpstr>Arial</vt:lpstr>
      <vt:lpstr>Arial Black</vt:lpstr>
      <vt:lpstr>Calibri</vt:lpstr>
      <vt:lpstr>Calibri Light</vt:lpstr>
      <vt:lpstr>Century Gothic</vt:lpstr>
      <vt:lpstr>Courier New</vt:lpstr>
      <vt:lpstr>Franklin Gothic Book</vt:lpstr>
      <vt:lpstr>Franklin Gothic Medium</vt:lpstr>
      <vt:lpstr>JetBrains Mono</vt:lpstr>
      <vt:lpstr>Symbol</vt:lpstr>
      <vt:lpstr>Wingdings</vt:lpstr>
      <vt:lpstr>Office Theme</vt:lpstr>
      <vt:lpstr>Thème Office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Minutes MLOps heu c’est top !   </vt:lpstr>
      <vt:lpstr>Les Minutes MLOps heu c’est top !  Les Minutes MLOps … c’est top ! </vt:lpstr>
      <vt:lpstr>Les Minutes MLOps heu c’est top !  Les Minutes MLOps … c’est top !  Les minutes MLOps c’est top ! </vt:lpstr>
      <vt:lpstr>Les Minutes MLOps heu c’est top !  Les Minutes MLOps … c’est top !  Les minutes MLOps c’est top !  Les Minutes MLOps, c’est top !  </vt:lpstr>
      <vt:lpstr>Les Minutes MLOps heu c’est top !  Les Minutes MLOps … c’est top !  Les minutes MLOps c’est top !  Les Minutes MLOps, c’est top !  Les minutes MLOps, c’est top. </vt:lpstr>
      <vt:lpstr>Experts</vt:lpstr>
      <vt:lpstr>Cross annotation</vt:lpstr>
      <vt:lpstr>Présentation PowerPoint</vt:lpstr>
      <vt:lpstr>Présentation PowerPoint</vt:lpstr>
      <vt:lpstr>Dataset of 20 000 images</vt:lpstr>
      <vt:lpstr>Not good enough</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Rank-1 tensors</vt:lpstr>
      <vt:lpstr>Rank-2 tensors</vt:lpstr>
      <vt:lpstr>Rank-3 tensors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1175</cp:revision>
  <dcterms:created xsi:type="dcterms:W3CDTF">2020-11-18T10:41:47Z</dcterms:created>
  <dcterms:modified xsi:type="dcterms:W3CDTF">2024-04-07T13:46:52Z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